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71" r:id="rId2"/>
  </p:sldMasterIdLst>
  <p:notesMasterIdLst>
    <p:notesMasterId r:id="rId103"/>
  </p:notesMasterIdLst>
  <p:sldIdLst>
    <p:sldId id="256" r:id="rId3"/>
    <p:sldId id="257" r:id="rId4"/>
    <p:sldId id="258" r:id="rId5"/>
    <p:sldId id="259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362" r:id="rId17"/>
    <p:sldId id="272" r:id="rId18"/>
    <p:sldId id="369" r:id="rId19"/>
    <p:sldId id="370" r:id="rId20"/>
    <p:sldId id="371" r:id="rId21"/>
    <p:sldId id="372" r:id="rId22"/>
    <p:sldId id="373" r:id="rId23"/>
    <p:sldId id="374" r:id="rId24"/>
    <p:sldId id="375" r:id="rId25"/>
    <p:sldId id="376" r:id="rId26"/>
    <p:sldId id="275" r:id="rId27"/>
    <p:sldId id="276" r:id="rId28"/>
    <p:sldId id="317" r:id="rId29"/>
    <p:sldId id="318" r:id="rId30"/>
    <p:sldId id="319" r:id="rId31"/>
    <p:sldId id="345" r:id="rId32"/>
    <p:sldId id="320" r:id="rId33"/>
    <p:sldId id="325" r:id="rId34"/>
    <p:sldId id="324" r:id="rId35"/>
    <p:sldId id="326" r:id="rId36"/>
    <p:sldId id="277" r:id="rId37"/>
    <p:sldId id="279" r:id="rId38"/>
    <p:sldId id="347" r:id="rId39"/>
    <p:sldId id="346" r:id="rId40"/>
    <p:sldId id="348" r:id="rId41"/>
    <p:sldId id="349" r:id="rId42"/>
    <p:sldId id="278" r:id="rId43"/>
    <p:sldId id="280" r:id="rId44"/>
    <p:sldId id="366" r:id="rId45"/>
    <p:sldId id="368" r:id="rId46"/>
    <p:sldId id="367" r:id="rId47"/>
    <p:sldId id="281" r:id="rId48"/>
    <p:sldId id="359" r:id="rId49"/>
    <p:sldId id="353" r:id="rId50"/>
    <p:sldId id="282" r:id="rId51"/>
    <p:sldId id="350" r:id="rId52"/>
    <p:sldId id="355" r:id="rId53"/>
    <p:sldId id="354" r:id="rId54"/>
    <p:sldId id="351" r:id="rId55"/>
    <p:sldId id="356" r:id="rId56"/>
    <p:sldId id="357" r:id="rId57"/>
    <p:sldId id="358" r:id="rId58"/>
    <p:sldId id="378" r:id="rId59"/>
    <p:sldId id="352" r:id="rId60"/>
    <p:sldId id="360" r:id="rId61"/>
    <p:sldId id="283" r:id="rId62"/>
    <p:sldId id="284" r:id="rId63"/>
    <p:sldId id="285" r:id="rId64"/>
    <p:sldId id="286" r:id="rId65"/>
    <p:sldId id="287" r:id="rId66"/>
    <p:sldId id="288" r:id="rId67"/>
    <p:sldId id="289" r:id="rId68"/>
    <p:sldId id="290" r:id="rId69"/>
    <p:sldId id="291" r:id="rId70"/>
    <p:sldId id="292" r:id="rId71"/>
    <p:sldId id="293" r:id="rId72"/>
    <p:sldId id="294" r:id="rId73"/>
    <p:sldId id="295" r:id="rId74"/>
    <p:sldId id="296" r:id="rId75"/>
    <p:sldId id="297" r:id="rId76"/>
    <p:sldId id="298" r:id="rId77"/>
    <p:sldId id="300" r:id="rId78"/>
    <p:sldId id="327" r:id="rId79"/>
    <p:sldId id="301" r:id="rId80"/>
    <p:sldId id="328" r:id="rId81"/>
    <p:sldId id="334" r:id="rId82"/>
    <p:sldId id="329" r:id="rId83"/>
    <p:sldId id="330" r:id="rId84"/>
    <p:sldId id="322" r:id="rId85"/>
    <p:sldId id="323" r:id="rId86"/>
    <p:sldId id="341" r:id="rId87"/>
    <p:sldId id="339" r:id="rId88"/>
    <p:sldId id="307" r:id="rId89"/>
    <p:sldId id="308" r:id="rId90"/>
    <p:sldId id="309" r:id="rId91"/>
    <p:sldId id="310" r:id="rId92"/>
    <p:sldId id="311" r:id="rId93"/>
    <p:sldId id="312" r:id="rId94"/>
    <p:sldId id="313" r:id="rId95"/>
    <p:sldId id="343" r:id="rId96"/>
    <p:sldId id="344" r:id="rId97"/>
    <p:sldId id="337" r:id="rId98"/>
    <p:sldId id="314" r:id="rId99"/>
    <p:sldId id="315" r:id="rId100"/>
    <p:sldId id="377" r:id="rId101"/>
    <p:sldId id="316" r:id="rId102"/>
  </p:sldIdLst>
  <p:sldSz cx="12192000" cy="6858000"/>
  <p:notesSz cx="6858000" cy="9144000"/>
  <p:embeddedFontLst>
    <p:embeddedFont>
      <p:font typeface="Adobe Gothic Std B" panose="020B0800000000000000" pitchFamily="34" charset="-128"/>
      <p:bold r:id="rId104"/>
    </p:embeddedFont>
    <p:embeddedFont>
      <p:font typeface="Baumans" panose="020B0604020202020204" charset="0"/>
      <p:regular r:id="rId10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106" roundtripDataSignature="AMtx7mjWgO3vIK+6baZDN408OurcKmiwa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0FEE90D-66B3-4EC8-AC04-98851BE79470}">
  <a:tblStyle styleId="{50FEE90D-66B3-4EC8-AC04-98851BE7947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105" autoAdjust="0"/>
    <p:restoredTop sz="94249" autoAdjust="0"/>
  </p:normalViewPr>
  <p:slideViewPr>
    <p:cSldViewPr snapToGrid="0">
      <p:cViewPr>
        <p:scale>
          <a:sx n="60" d="100"/>
          <a:sy n="60" d="100"/>
        </p:scale>
        <p:origin x="504" y="2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6" Type="http://schemas.openxmlformats.org/officeDocument/2006/relationships/slide" Target="slides/slide14.xml"/><Relationship Id="rId107" Type="http://schemas.openxmlformats.org/officeDocument/2006/relationships/presProps" Target="presProps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notesMaster" Target="notesMasters/notesMaster1.xml"/><Relationship Id="rId108" Type="http://schemas.openxmlformats.org/officeDocument/2006/relationships/viewProps" Target="viewProps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6" Type="http://customschemas.google.com/relationships/presentationmetadata" Target="meta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theme" Target="theme/theme1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font" Target="fonts/font1.fntdata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tableStyles" Target="tableStyles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font" Target="fonts/font2.fntdata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ehia Ehab" userId="069ef98c2e82429e" providerId="LiveId" clId="{71A6E8C0-0004-430F-8496-50CCA2EBC44E}"/>
    <pc:docChg chg="addSld modSld">
      <pc:chgData name="Yehia Ehab" userId="069ef98c2e82429e" providerId="LiveId" clId="{71A6E8C0-0004-430F-8496-50CCA2EBC44E}" dt="2022-07-21T10:04:15.162" v="22"/>
      <pc:docMkLst>
        <pc:docMk/>
      </pc:docMkLst>
      <pc:sldChg chg="addSp modSp new mod modTransition modAnim">
        <pc:chgData name="Yehia Ehab" userId="069ef98c2e82429e" providerId="LiveId" clId="{71A6E8C0-0004-430F-8496-50CCA2EBC44E}" dt="2022-07-21T10:04:15.162" v="22"/>
        <pc:sldMkLst>
          <pc:docMk/>
          <pc:sldMk cId="106511260" sldId="377"/>
        </pc:sldMkLst>
        <pc:spChg chg="mod">
          <ac:chgData name="Yehia Ehab" userId="069ef98c2e82429e" providerId="LiveId" clId="{71A6E8C0-0004-430F-8496-50CCA2EBC44E}" dt="2022-07-21T10:02:28.819" v="13" actId="20577"/>
          <ac:spMkLst>
            <pc:docMk/>
            <pc:sldMk cId="106511260" sldId="377"/>
            <ac:spMk id="2" creationId="{305343CF-956F-41DE-8405-4AB5FECE4CA3}"/>
          </ac:spMkLst>
        </pc:spChg>
        <pc:picChg chg="add mod">
          <ac:chgData name="Yehia Ehab" userId="069ef98c2e82429e" providerId="LiveId" clId="{71A6E8C0-0004-430F-8496-50CCA2EBC44E}" dt="2022-07-21T10:03:38.647" v="21" actId="1076"/>
          <ac:picMkLst>
            <pc:docMk/>
            <pc:sldMk cId="106511260" sldId="377"/>
            <ac:picMk id="3" creationId="{7EC5C525-2EB0-4D24-9D44-A2090E618734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68" name="Google Shape;26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f489c646cc_0_2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62" name="Google Shape;462;gf489c646cc_0_2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68" name="Google Shape;468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74" name="Google Shape;474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479" name="Google Shape;479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84" name="Google Shape;484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84" name="Google Shape;484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1607099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89" name="Google Shape;489;p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88" name="Google Shape;488;p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93" name="Google Shape;493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05" name="Google Shape;505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74" name="Google Shape;27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11" name="Google Shape;511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16" name="Google Shape;516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27" name="Google Shape;527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27" name="Google Shape;527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5091597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27" name="Google Shape;527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24344108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27" name="Google Shape;527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5134599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22" name="Google Shape;522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8127566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22" name="Google Shape;522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32" name="Google Shape;532;p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32" name="Google Shape;532;p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3848851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95" name="Google Shape;29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32" name="Google Shape;532;p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6806003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32" name="Google Shape;532;p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5647174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37" name="Google Shape;537;p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48" name="Google Shape;548;p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58236965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43" name="Google Shape;543;p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04101820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43" name="Google Shape;543;p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132192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706117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59274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70100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17" name="Google Shape;31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473346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37" name="Google Shape;537;p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64702173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48" name="Google Shape;548;p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54" name="Google Shape;554;p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60" name="Google Shape;560;p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66" name="Google Shape;566;p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72" name="Google Shape;572;p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78" name="Google Shape;578;p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84" name="Google Shape;58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90" name="Google Shape;59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72" name="Google Shape;37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96" name="Google Shape;596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02" name="Google Shape;602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13d8cc4f33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08" name="Google Shape;608;g13d8cc4f33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14" name="Google Shape;614;p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24" name="Google Shape;624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34" name="Google Shape;634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44" name="Google Shape;644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53" name="Google Shape;653;p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p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65" name="Google Shape;665;p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p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65" name="Google Shape;665;p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394409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13d61cc93b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78" name="Google Shape;378;g13d61cc93b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71" name="Google Shape;671;p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74" name="Google Shape;674;p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680" name="Google Shape;680;p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02005244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680" name="Google Shape;680;p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34149336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680" name="Google Shape;680;p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253827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680" name="Google Shape;680;p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43463506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680" name="Google Shape;680;p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999046073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680" name="Google Shape;680;p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09860436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680" name="Google Shape;680;p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37636770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10" name="Google Shape;710;p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13d4b64f19f_0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07" name="Google Shape;407;g13d4b64f19f_0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gf48b1ab4a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16" name="Google Shape;716;gf48b1ab4a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gf48b1ab4aa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31" name="Google Shape;731;gf48b1ab4aa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gf48b1ab4aa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53" name="Google Shape;753;gf48b1ab4aa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gf48b1ab4aa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62" name="Google Shape;762;gf48b1ab4aa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gf48b1ab4aa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73" name="Google Shape;773;gf48b1ab4aa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gf48b1ab4aa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05" name="Google Shape;805;gf48b1ab4aa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685" name="Google Shape;685;p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691" name="Google Shape;691;p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697" name="Google Shape;697;p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20" name="Google Shape;820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50" name="Google Shape;45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p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26" name="Google Shape;826;p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31" name="Google Shape;831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56" name="Google Shape;45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slide layout">
  <p:cSld name="Cover slide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Image slide layout">
  <p:cSld name="4_Image slide layout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40"/>
          <p:cNvSpPr>
            <a:spLocks noGrp="1"/>
          </p:cNvSpPr>
          <p:nvPr>
            <p:ph type="pic" idx="2"/>
          </p:nvPr>
        </p:nvSpPr>
        <p:spPr>
          <a:xfrm>
            <a:off x="3522980" y="2966968"/>
            <a:ext cx="2230831" cy="2230831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00" name="Google Shape;100;p40"/>
          <p:cNvSpPr>
            <a:spLocks noGrp="1"/>
          </p:cNvSpPr>
          <p:nvPr>
            <p:ph type="pic" idx="3"/>
          </p:nvPr>
        </p:nvSpPr>
        <p:spPr>
          <a:xfrm>
            <a:off x="4802736" y="1678845"/>
            <a:ext cx="2230831" cy="2230831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01" name="Google Shape;101;p40"/>
          <p:cNvSpPr>
            <a:spLocks noGrp="1"/>
          </p:cNvSpPr>
          <p:nvPr>
            <p:ph type="pic" idx="4"/>
          </p:nvPr>
        </p:nvSpPr>
        <p:spPr>
          <a:xfrm>
            <a:off x="3524191" y="390720"/>
            <a:ext cx="2230831" cy="2230831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02" name="Google Shape;102;p40"/>
          <p:cNvSpPr>
            <a:spLocks noGrp="1"/>
          </p:cNvSpPr>
          <p:nvPr>
            <p:ph type="pic" idx="5"/>
          </p:nvPr>
        </p:nvSpPr>
        <p:spPr>
          <a:xfrm>
            <a:off x="2229202" y="1649808"/>
            <a:ext cx="2230831" cy="2230831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03" name="Google Shape;103;p40"/>
          <p:cNvSpPr>
            <a:spLocks noGrp="1"/>
          </p:cNvSpPr>
          <p:nvPr>
            <p:ph type="pic" idx="6"/>
          </p:nvPr>
        </p:nvSpPr>
        <p:spPr>
          <a:xfrm>
            <a:off x="2223009" y="4236450"/>
            <a:ext cx="2230831" cy="2230831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04" name="Google Shape;104;p40"/>
          <p:cNvSpPr/>
          <p:nvPr/>
        </p:nvSpPr>
        <p:spPr>
          <a:xfrm rot="2700000">
            <a:off x="708614" y="1522791"/>
            <a:ext cx="2508249" cy="2508248"/>
          </a:xfrm>
          <a:custGeom>
            <a:avLst/>
            <a:gdLst/>
            <a:ahLst/>
            <a:cxnLst/>
            <a:rect l="l" t="t" r="r" b="b"/>
            <a:pathLst>
              <a:path w="1810298" h="1810298" extrusionOk="0">
                <a:moveTo>
                  <a:pt x="55366" y="55366"/>
                </a:moveTo>
                <a:cubicBezTo>
                  <a:pt x="89574" y="21158"/>
                  <a:pt x="136832" y="0"/>
                  <a:pt x="189031" y="0"/>
                </a:cubicBezTo>
                <a:lnTo>
                  <a:pt x="925364" y="0"/>
                </a:lnTo>
                <a:lnTo>
                  <a:pt x="925364" y="765189"/>
                </a:lnTo>
                <a:cubicBezTo>
                  <a:pt x="925364" y="824772"/>
                  <a:pt x="973666" y="873074"/>
                  <a:pt x="1033249" y="873074"/>
                </a:cubicBezTo>
                <a:lnTo>
                  <a:pt x="1810298" y="873074"/>
                </a:lnTo>
                <a:lnTo>
                  <a:pt x="1810298" y="1621267"/>
                </a:lnTo>
                <a:cubicBezTo>
                  <a:pt x="1810298" y="1725666"/>
                  <a:pt x="1725666" y="1810298"/>
                  <a:pt x="1621267" y="1810298"/>
                </a:cubicBezTo>
                <a:lnTo>
                  <a:pt x="189031" y="1810298"/>
                </a:lnTo>
                <a:cubicBezTo>
                  <a:pt x="84632" y="1810298"/>
                  <a:pt x="0" y="1725666"/>
                  <a:pt x="0" y="1621267"/>
                </a:cubicBezTo>
                <a:lnTo>
                  <a:pt x="0" y="189031"/>
                </a:lnTo>
                <a:cubicBezTo>
                  <a:pt x="0" y="136832"/>
                  <a:pt x="21158" y="89574"/>
                  <a:pt x="55366" y="55366"/>
                </a:cubicBez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40"/>
          <p:cNvSpPr/>
          <p:nvPr/>
        </p:nvSpPr>
        <p:spPr>
          <a:xfrm rot="-8100000">
            <a:off x="6592568" y="2159156"/>
            <a:ext cx="1270204" cy="1270204"/>
          </a:xfrm>
          <a:custGeom>
            <a:avLst/>
            <a:gdLst/>
            <a:ahLst/>
            <a:cxnLst/>
            <a:rect l="l" t="t" r="r" b="b"/>
            <a:pathLst>
              <a:path w="1810298" h="1810298" extrusionOk="0">
                <a:moveTo>
                  <a:pt x="55366" y="55366"/>
                </a:moveTo>
                <a:cubicBezTo>
                  <a:pt x="89574" y="21158"/>
                  <a:pt x="136832" y="0"/>
                  <a:pt x="189031" y="0"/>
                </a:cubicBezTo>
                <a:lnTo>
                  <a:pt x="925364" y="0"/>
                </a:lnTo>
                <a:lnTo>
                  <a:pt x="925364" y="765189"/>
                </a:lnTo>
                <a:cubicBezTo>
                  <a:pt x="925364" y="824772"/>
                  <a:pt x="973666" y="873074"/>
                  <a:pt x="1033249" y="873074"/>
                </a:cubicBezTo>
                <a:lnTo>
                  <a:pt x="1810298" y="873074"/>
                </a:lnTo>
                <a:lnTo>
                  <a:pt x="1810298" y="1621267"/>
                </a:lnTo>
                <a:cubicBezTo>
                  <a:pt x="1810298" y="1725666"/>
                  <a:pt x="1725666" y="1810298"/>
                  <a:pt x="1621267" y="1810298"/>
                </a:cubicBezTo>
                <a:lnTo>
                  <a:pt x="189031" y="1810298"/>
                </a:lnTo>
                <a:cubicBezTo>
                  <a:pt x="84632" y="1810298"/>
                  <a:pt x="0" y="1725666"/>
                  <a:pt x="0" y="1621267"/>
                </a:cubicBezTo>
                <a:lnTo>
                  <a:pt x="0" y="189031"/>
                </a:lnTo>
                <a:cubicBezTo>
                  <a:pt x="0" y="136832"/>
                  <a:pt x="21158" y="89574"/>
                  <a:pt x="55366" y="55366"/>
                </a:cubicBezTo>
                <a:close/>
              </a:path>
            </a:pathLst>
          </a:custGeom>
          <a:solidFill>
            <a:schemeClr val="accent2">
              <a:alpha val="4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Contents slide layout">
  <p:cSld name="8_Contents slide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_Contents slide layout">
  <p:cSld name="9_Contents slide layout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42"/>
          <p:cNvSpPr/>
          <p:nvPr/>
        </p:nvSpPr>
        <p:spPr>
          <a:xfrm>
            <a:off x="4019341" y="1301929"/>
            <a:ext cx="7867858" cy="5029200"/>
          </a:xfrm>
          <a:prstGeom prst="frame">
            <a:avLst>
              <a:gd name="adj1" fmla="val 993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42"/>
          <p:cNvSpPr>
            <a:spLocks noGrp="1"/>
          </p:cNvSpPr>
          <p:nvPr>
            <p:ph type="pic" idx="2"/>
          </p:nvPr>
        </p:nvSpPr>
        <p:spPr>
          <a:xfrm>
            <a:off x="6876370" y="709751"/>
            <a:ext cx="4296728" cy="496824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10" name="Google Shape;110;p42"/>
          <p:cNvSpPr>
            <a:spLocks noGrp="1"/>
          </p:cNvSpPr>
          <p:nvPr>
            <p:ph type="pic" idx="3"/>
          </p:nvPr>
        </p:nvSpPr>
        <p:spPr>
          <a:xfrm>
            <a:off x="2116183" y="2023797"/>
            <a:ext cx="4200933" cy="2624734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_Contents slide layout">
  <p:cSld name="10_Contents slide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s &amp; Contents Layout">
  <p:cSld name="Images &amp; Contents Layout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44"/>
          <p:cNvSpPr/>
          <p:nvPr/>
        </p:nvSpPr>
        <p:spPr>
          <a:xfrm flipH="1">
            <a:off x="0" y="-1"/>
            <a:ext cx="3607904" cy="685800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4" name="Google Shape;114;p44" descr="E:\002-KIMS BUSINESS\007-02-MaxPPT-Contents\150902-com-Global-Laptop\mo900.png"/>
          <p:cNvPicPr preferRelativeResize="0"/>
          <p:nvPr/>
        </p:nvPicPr>
        <p:blipFill rotWithShape="1">
          <a:blip r:embed="rId2">
            <a:alphaModFix/>
          </a:blip>
          <a:srcRect l="18253"/>
          <a:stretch/>
        </p:blipFill>
        <p:spPr>
          <a:xfrm>
            <a:off x="-1" y="549778"/>
            <a:ext cx="5139665" cy="6308224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44"/>
          <p:cNvSpPr>
            <a:spLocks noGrp="1"/>
          </p:cNvSpPr>
          <p:nvPr>
            <p:ph type="pic" idx="2"/>
          </p:nvPr>
        </p:nvSpPr>
        <p:spPr>
          <a:xfrm>
            <a:off x="2219265" y="1047756"/>
            <a:ext cx="2375188" cy="3703149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_Contents slide layout">
  <p:cSld name="12_Contents slide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8_Images &amp; Contents Layout">
  <p:cSld name="48_Images &amp; Contents Layout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46"/>
          <p:cNvSpPr/>
          <p:nvPr/>
        </p:nvSpPr>
        <p:spPr>
          <a:xfrm>
            <a:off x="0" y="2362200"/>
            <a:ext cx="12191999" cy="213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46"/>
          <p:cNvSpPr>
            <a:spLocks noGrp="1"/>
          </p:cNvSpPr>
          <p:nvPr>
            <p:ph type="pic" idx="2"/>
          </p:nvPr>
        </p:nvSpPr>
        <p:spPr>
          <a:xfrm>
            <a:off x="5534029" y="2"/>
            <a:ext cx="6657973" cy="6857999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_Contents slide layout">
  <p:cSld name="14_Contents slide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Image slide layout">
  <p:cSld name="1_Image slide layout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48"/>
          <p:cNvSpPr txBox="1">
            <a:spLocks noGrp="1"/>
          </p:cNvSpPr>
          <p:nvPr>
            <p:ph type="body" idx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5400"/>
              <a:buFont typeface="Arial"/>
              <a:buNone/>
              <a:defRPr sz="54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" name="Google Shape;123;p48"/>
          <p:cNvSpPr>
            <a:spLocks noGrp="1"/>
          </p:cNvSpPr>
          <p:nvPr>
            <p:ph type="pic" idx="2"/>
          </p:nvPr>
        </p:nvSpPr>
        <p:spPr>
          <a:xfrm>
            <a:off x="0" y="1713554"/>
            <a:ext cx="12192000" cy="324036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_Contents slide layout">
  <p:cSld name="16_Contents slide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Agenda slide layout">
  <p:cSld name="3_Agenda slide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_Contents slide layout">
  <p:cSld name="17_Contents slide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NG sets layout">
  <p:cSld name="PNG sets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51"/>
          <p:cNvSpPr txBox="1">
            <a:spLocks noGrp="1"/>
          </p:cNvSpPr>
          <p:nvPr>
            <p:ph type="body" idx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5400"/>
              <a:buFont typeface="Arial"/>
              <a:buNone/>
              <a:defRPr sz="54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Icon sets layout">
  <p:cSld name="1_Icon sets layout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52"/>
          <p:cNvSpPr txBox="1">
            <a:spLocks noGrp="1"/>
          </p:cNvSpPr>
          <p:nvPr>
            <p:ph type="body" idx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5400"/>
              <a:buFont typeface="Arial"/>
              <a:buNone/>
              <a:defRPr sz="54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" name="Google Shape;130;p52"/>
          <p:cNvSpPr/>
          <p:nvPr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1"/>
              <a:buFont typeface="Arial"/>
              <a:buNone/>
            </a:pPr>
            <a:endParaRPr sz="1351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52"/>
          <p:cNvSpPr/>
          <p:nvPr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lt1">
              <a:alpha val="4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1"/>
              <a:buFont typeface="Arial"/>
              <a:buNone/>
            </a:pPr>
            <a:endParaRPr sz="1351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52"/>
          <p:cNvSpPr/>
          <p:nvPr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lt1">
              <a:alpha val="21568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1"/>
              <a:buFont typeface="Arial"/>
              <a:buNone/>
            </a:pPr>
            <a:endParaRPr sz="1351" b="0" i="0" u="none" strike="noStrike" cap="non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52"/>
          <p:cNvSpPr txBox="1"/>
          <p:nvPr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You can Resize without losing quality</a:t>
            </a:r>
            <a:endParaRPr sz="14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52"/>
          <p:cNvSpPr txBox="1"/>
          <p:nvPr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You can Change Fill Color &amp;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Line Color</a:t>
            </a:r>
            <a:endParaRPr sz="14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52"/>
          <p:cNvSpPr txBox="1"/>
          <p:nvPr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www.allppt.com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52"/>
          <p:cNvSpPr txBox="1"/>
          <p:nvPr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FREE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PPT TEMPLATES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s slide layout">
  <p:cSld name="Contents slide layout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13d4b64f19f_0_235"/>
          <p:cNvSpPr/>
          <p:nvPr/>
        </p:nvSpPr>
        <p:spPr>
          <a:xfrm>
            <a:off x="0" y="0"/>
            <a:ext cx="12192000" cy="1196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g13d4b64f19f_0_235"/>
          <p:cNvSpPr/>
          <p:nvPr/>
        </p:nvSpPr>
        <p:spPr>
          <a:xfrm>
            <a:off x="10060426" y="0"/>
            <a:ext cx="2131574" cy="1251701"/>
          </a:xfrm>
          <a:custGeom>
            <a:avLst/>
            <a:gdLst/>
            <a:ahLst/>
            <a:cxnLst/>
            <a:rect l="l" t="t" r="r" b="b"/>
            <a:pathLst>
              <a:path w="2131574" h="1251701" extrusionOk="0">
                <a:moveTo>
                  <a:pt x="1468556" y="207970"/>
                </a:moveTo>
                <a:lnTo>
                  <a:pt x="765847" y="477621"/>
                </a:lnTo>
                <a:lnTo>
                  <a:pt x="989468" y="563908"/>
                </a:lnTo>
                <a:lnTo>
                  <a:pt x="1692178" y="294162"/>
                </a:lnTo>
                <a:close/>
                <a:moveTo>
                  <a:pt x="1654318" y="0"/>
                </a:moveTo>
                <a:lnTo>
                  <a:pt x="2022772" y="0"/>
                </a:lnTo>
                <a:lnTo>
                  <a:pt x="2131574" y="41936"/>
                </a:lnTo>
                <a:lnTo>
                  <a:pt x="2131574" y="466298"/>
                </a:lnTo>
                <a:lnTo>
                  <a:pt x="2111480" y="475348"/>
                </a:lnTo>
                <a:lnTo>
                  <a:pt x="2110534" y="711492"/>
                </a:lnTo>
                <a:lnTo>
                  <a:pt x="2074362" y="725354"/>
                </a:lnTo>
                <a:lnTo>
                  <a:pt x="2072088" y="488705"/>
                </a:lnTo>
                <a:lnTo>
                  <a:pt x="2033263" y="500423"/>
                </a:lnTo>
                <a:lnTo>
                  <a:pt x="2033061" y="445358"/>
                </a:lnTo>
                <a:lnTo>
                  <a:pt x="1953489" y="475816"/>
                </a:lnTo>
                <a:lnTo>
                  <a:pt x="1952964" y="533941"/>
                </a:lnTo>
                <a:lnTo>
                  <a:pt x="1915844" y="550576"/>
                </a:lnTo>
                <a:lnTo>
                  <a:pt x="1914897" y="786594"/>
                </a:lnTo>
                <a:lnTo>
                  <a:pt x="1878914" y="800581"/>
                </a:lnTo>
                <a:lnTo>
                  <a:pt x="1876454" y="563933"/>
                </a:lnTo>
                <a:lnTo>
                  <a:pt x="1837626" y="575651"/>
                </a:lnTo>
                <a:lnTo>
                  <a:pt x="1837425" y="520241"/>
                </a:lnTo>
                <a:lnTo>
                  <a:pt x="1757852" y="550699"/>
                </a:lnTo>
                <a:lnTo>
                  <a:pt x="1757326" y="609045"/>
                </a:lnTo>
                <a:lnTo>
                  <a:pt x="1720397" y="625678"/>
                </a:lnTo>
                <a:lnTo>
                  <a:pt x="1719260" y="861824"/>
                </a:lnTo>
                <a:lnTo>
                  <a:pt x="1683276" y="875810"/>
                </a:lnTo>
                <a:lnTo>
                  <a:pt x="1680816" y="639162"/>
                </a:lnTo>
                <a:lnTo>
                  <a:pt x="1641990" y="650754"/>
                </a:lnTo>
                <a:lnTo>
                  <a:pt x="1641837" y="595106"/>
                </a:lnTo>
                <a:lnTo>
                  <a:pt x="1562218" y="625583"/>
                </a:lnTo>
                <a:lnTo>
                  <a:pt x="1561688" y="684273"/>
                </a:lnTo>
                <a:lnTo>
                  <a:pt x="1524758" y="700907"/>
                </a:lnTo>
                <a:lnTo>
                  <a:pt x="1523622" y="937051"/>
                </a:lnTo>
                <a:lnTo>
                  <a:pt x="1487638" y="950913"/>
                </a:lnTo>
                <a:lnTo>
                  <a:pt x="1485366" y="714264"/>
                </a:lnTo>
                <a:lnTo>
                  <a:pt x="1446352" y="725983"/>
                </a:lnTo>
                <a:lnTo>
                  <a:pt x="1446199" y="669990"/>
                </a:lnTo>
                <a:lnTo>
                  <a:pt x="1366584" y="700465"/>
                </a:lnTo>
                <a:lnTo>
                  <a:pt x="1366052" y="759503"/>
                </a:lnTo>
                <a:lnTo>
                  <a:pt x="1329122" y="776135"/>
                </a:lnTo>
                <a:lnTo>
                  <a:pt x="1328175" y="1012153"/>
                </a:lnTo>
                <a:lnTo>
                  <a:pt x="1292002" y="1026141"/>
                </a:lnTo>
                <a:lnTo>
                  <a:pt x="1289728" y="789493"/>
                </a:lnTo>
                <a:lnTo>
                  <a:pt x="1250904" y="801211"/>
                </a:lnTo>
                <a:lnTo>
                  <a:pt x="1250697" y="744824"/>
                </a:lnTo>
                <a:lnTo>
                  <a:pt x="1171004" y="775328"/>
                </a:lnTo>
                <a:lnTo>
                  <a:pt x="1170416" y="834605"/>
                </a:lnTo>
                <a:lnTo>
                  <a:pt x="1133484" y="851239"/>
                </a:lnTo>
                <a:lnTo>
                  <a:pt x="1132536" y="1087383"/>
                </a:lnTo>
                <a:lnTo>
                  <a:pt x="1096366" y="1101370"/>
                </a:lnTo>
                <a:lnTo>
                  <a:pt x="1094094" y="864721"/>
                </a:lnTo>
                <a:lnTo>
                  <a:pt x="1055266" y="876441"/>
                </a:lnTo>
                <a:lnTo>
                  <a:pt x="1055059" y="819708"/>
                </a:lnTo>
                <a:lnTo>
                  <a:pt x="975504" y="850159"/>
                </a:lnTo>
                <a:lnTo>
                  <a:pt x="974966" y="909834"/>
                </a:lnTo>
                <a:lnTo>
                  <a:pt x="938037" y="926467"/>
                </a:lnTo>
                <a:lnTo>
                  <a:pt x="936898" y="1162611"/>
                </a:lnTo>
                <a:lnTo>
                  <a:pt x="900916" y="1176473"/>
                </a:lnTo>
                <a:lnTo>
                  <a:pt x="898454" y="939824"/>
                </a:lnTo>
                <a:lnTo>
                  <a:pt x="859628" y="951543"/>
                </a:lnTo>
                <a:lnTo>
                  <a:pt x="859421" y="894592"/>
                </a:lnTo>
                <a:lnTo>
                  <a:pt x="779871" y="925042"/>
                </a:lnTo>
                <a:lnTo>
                  <a:pt x="779330" y="985062"/>
                </a:lnTo>
                <a:lnTo>
                  <a:pt x="742398" y="1001695"/>
                </a:lnTo>
                <a:lnTo>
                  <a:pt x="741262" y="1237840"/>
                </a:lnTo>
                <a:lnTo>
                  <a:pt x="705280" y="1251701"/>
                </a:lnTo>
                <a:lnTo>
                  <a:pt x="702818" y="1015052"/>
                </a:lnTo>
                <a:lnTo>
                  <a:pt x="663992" y="1026772"/>
                </a:lnTo>
                <a:lnTo>
                  <a:pt x="663835" y="969456"/>
                </a:lnTo>
                <a:lnTo>
                  <a:pt x="585207" y="999553"/>
                </a:lnTo>
                <a:lnTo>
                  <a:pt x="585207" y="999552"/>
                </a:lnTo>
                <a:lnTo>
                  <a:pt x="384123" y="922654"/>
                </a:lnTo>
                <a:lnTo>
                  <a:pt x="384078" y="934087"/>
                </a:lnTo>
                <a:lnTo>
                  <a:pt x="347904" y="948074"/>
                </a:lnTo>
                <a:lnTo>
                  <a:pt x="347527" y="908658"/>
                </a:lnTo>
                <a:lnTo>
                  <a:pt x="189088" y="848068"/>
                </a:lnTo>
                <a:lnTo>
                  <a:pt x="188440" y="1009315"/>
                </a:lnTo>
                <a:lnTo>
                  <a:pt x="152268" y="1023303"/>
                </a:lnTo>
                <a:lnTo>
                  <a:pt x="150443" y="833290"/>
                </a:lnTo>
                <a:lnTo>
                  <a:pt x="0" y="775758"/>
                </a:lnTo>
                <a:lnTo>
                  <a:pt x="0" y="634811"/>
                </a:lnTo>
                <a:lnTo>
                  <a:pt x="0" y="625805"/>
                </a:lnTo>
                <a:lnTo>
                  <a:pt x="11702" y="630321"/>
                </a:lnTo>
                <a:lnTo>
                  <a:pt x="110416" y="592442"/>
                </a:lnTo>
                <a:lnTo>
                  <a:pt x="110413" y="591589"/>
                </a:lnTo>
                <a:lnTo>
                  <a:pt x="228402" y="546351"/>
                </a:lnTo>
                <a:lnTo>
                  <a:pt x="228394" y="547171"/>
                </a:lnTo>
                <a:lnTo>
                  <a:pt x="306052" y="517369"/>
                </a:lnTo>
                <a:lnTo>
                  <a:pt x="306051" y="516361"/>
                </a:lnTo>
                <a:lnTo>
                  <a:pt x="423850" y="471123"/>
                </a:lnTo>
                <a:lnTo>
                  <a:pt x="423840" y="47217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1" name="Google Shape;141;g13d4b64f19f_0_235"/>
          <p:cNvGrpSpPr/>
          <p:nvPr/>
        </p:nvGrpSpPr>
        <p:grpSpPr>
          <a:xfrm>
            <a:off x="-154117" y="-195707"/>
            <a:ext cx="2963684" cy="1367447"/>
            <a:chOff x="-47113" y="1815125"/>
            <a:chExt cx="2963684" cy="1367447"/>
          </a:xfrm>
        </p:grpSpPr>
        <p:grpSp>
          <p:nvGrpSpPr>
            <p:cNvPr id="142" name="Google Shape;142;g13d4b64f19f_0_235"/>
            <p:cNvGrpSpPr/>
            <p:nvPr/>
          </p:nvGrpSpPr>
          <p:grpSpPr>
            <a:xfrm>
              <a:off x="210434" y="2089765"/>
              <a:ext cx="2706137" cy="970481"/>
              <a:chOff x="1111988" y="221594"/>
              <a:chExt cx="12011262" cy="4307505"/>
            </a:xfrm>
          </p:grpSpPr>
          <p:sp>
            <p:nvSpPr>
              <p:cNvPr id="143" name="Google Shape;143;g13d4b64f19f_0_235"/>
              <p:cNvSpPr/>
              <p:nvPr/>
            </p:nvSpPr>
            <p:spPr>
              <a:xfrm rot="2143094">
                <a:off x="5813239" y="3225624"/>
                <a:ext cx="1095581" cy="475478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" name="Google Shape;144;g13d4b64f19f_0_235"/>
              <p:cNvSpPr/>
              <p:nvPr/>
            </p:nvSpPr>
            <p:spPr>
              <a:xfrm rot="2142161">
                <a:off x="12731626" y="2328842"/>
                <a:ext cx="326948" cy="326948"/>
              </a:xfrm>
              <a:prstGeom prst="ellipse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" name="Google Shape;145;g13d4b64f19f_0_235"/>
              <p:cNvSpPr/>
              <p:nvPr/>
            </p:nvSpPr>
            <p:spPr>
              <a:xfrm rot="2142161">
                <a:off x="12012434" y="1020623"/>
                <a:ext cx="326948" cy="326948"/>
              </a:xfrm>
              <a:prstGeom prst="ellipse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6" name="Google Shape;146;g13d4b64f19f_0_235"/>
              <p:cNvSpPr/>
              <p:nvPr/>
            </p:nvSpPr>
            <p:spPr>
              <a:xfrm rot="2142161">
                <a:off x="3996974" y="286270"/>
                <a:ext cx="326948" cy="326948"/>
              </a:xfrm>
              <a:prstGeom prst="ellipse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" name="Google Shape;147;g13d4b64f19f_0_235"/>
              <p:cNvSpPr/>
              <p:nvPr/>
            </p:nvSpPr>
            <p:spPr>
              <a:xfrm rot="2142161">
                <a:off x="4668755" y="303432"/>
                <a:ext cx="326948" cy="326948"/>
              </a:xfrm>
              <a:prstGeom prst="ellipse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" name="Google Shape;148;g13d4b64f19f_0_235"/>
              <p:cNvSpPr/>
              <p:nvPr/>
            </p:nvSpPr>
            <p:spPr>
              <a:xfrm rot="2142161">
                <a:off x="5318748" y="358221"/>
                <a:ext cx="326948" cy="326948"/>
              </a:xfrm>
              <a:prstGeom prst="ellipse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" name="Google Shape;149;g13d4b64f19f_0_235"/>
              <p:cNvSpPr/>
              <p:nvPr/>
            </p:nvSpPr>
            <p:spPr>
              <a:xfrm rot="2142161">
                <a:off x="1412672" y="3092046"/>
                <a:ext cx="326948" cy="326948"/>
              </a:xfrm>
              <a:prstGeom prst="ellipse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" name="Google Shape;150;g13d4b64f19f_0_235"/>
              <p:cNvSpPr/>
              <p:nvPr/>
            </p:nvSpPr>
            <p:spPr>
              <a:xfrm rot="2143314">
                <a:off x="3222185" y="867140"/>
                <a:ext cx="802601" cy="156691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" name="Google Shape;151;g13d4b64f19f_0_235"/>
              <p:cNvSpPr/>
              <p:nvPr/>
            </p:nvSpPr>
            <p:spPr>
              <a:xfrm rot="2142161">
                <a:off x="4067037" y="3784710"/>
                <a:ext cx="326948" cy="267592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" name="Google Shape;152;g13d4b64f19f_0_235"/>
              <p:cNvSpPr/>
              <p:nvPr/>
            </p:nvSpPr>
            <p:spPr>
              <a:xfrm rot="2143772">
                <a:off x="8226889" y="1637072"/>
                <a:ext cx="229125" cy="352755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" name="Google Shape;153;g13d4b64f19f_0_235"/>
              <p:cNvSpPr/>
              <p:nvPr/>
            </p:nvSpPr>
            <p:spPr>
              <a:xfrm rot="2143772">
                <a:off x="8579662" y="1890730"/>
                <a:ext cx="229125" cy="352755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" name="Google Shape;154;g13d4b64f19f_0_235"/>
              <p:cNvSpPr/>
              <p:nvPr/>
            </p:nvSpPr>
            <p:spPr>
              <a:xfrm rot="2142161">
                <a:off x="7545328" y="1382209"/>
                <a:ext cx="326948" cy="326948"/>
              </a:xfrm>
              <a:prstGeom prst="ellipse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" name="Google Shape;155;g13d4b64f19f_0_235"/>
              <p:cNvSpPr/>
              <p:nvPr/>
            </p:nvSpPr>
            <p:spPr>
              <a:xfrm rot="2142161">
                <a:off x="7019887" y="984701"/>
                <a:ext cx="326948" cy="326948"/>
              </a:xfrm>
              <a:prstGeom prst="ellipse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" name="Google Shape;156;g13d4b64f19f_0_235"/>
              <p:cNvSpPr/>
              <p:nvPr/>
            </p:nvSpPr>
            <p:spPr>
              <a:xfrm rot="2143297">
                <a:off x="1066463" y="3902979"/>
                <a:ext cx="1314384" cy="267592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7" name="Google Shape;157;g13d4b64f19f_0_235"/>
            <p:cNvGrpSpPr/>
            <p:nvPr/>
          </p:nvGrpSpPr>
          <p:grpSpPr>
            <a:xfrm>
              <a:off x="-47113" y="1815125"/>
              <a:ext cx="2890582" cy="1367447"/>
              <a:chOff x="-31140" y="-997401"/>
              <a:chExt cx="12829926" cy="6069451"/>
            </a:xfrm>
          </p:grpSpPr>
          <p:sp>
            <p:nvSpPr>
              <p:cNvPr id="158" name="Google Shape;158;g13d4b64f19f_0_235"/>
              <p:cNvSpPr/>
              <p:nvPr/>
            </p:nvSpPr>
            <p:spPr>
              <a:xfrm rot="2144414">
                <a:off x="7005172" y="656548"/>
                <a:ext cx="6029499" cy="1136330"/>
              </a:xfrm>
              <a:custGeom>
                <a:avLst/>
                <a:gdLst/>
                <a:ahLst/>
                <a:cxnLst/>
                <a:rect l="l" t="t" r="r" b="b"/>
                <a:pathLst>
                  <a:path w="2529191" h="476656" extrusionOk="0">
                    <a:moveTo>
                      <a:pt x="0" y="457200"/>
                    </a:moveTo>
                    <a:lnTo>
                      <a:pt x="1906621" y="476656"/>
                    </a:lnTo>
                    <a:lnTo>
                      <a:pt x="2529191" y="0"/>
                    </a:lnTo>
                  </a:path>
                </a:pathLst>
              </a:cu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159" name="Google Shape;159;g13d4b64f19f_0_235"/>
              <p:cNvCxnSpPr/>
              <p:nvPr/>
            </p:nvCxnSpPr>
            <p:spPr>
              <a:xfrm rot="2143272">
                <a:off x="2876809" y="92198"/>
                <a:ext cx="751231" cy="500379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60" name="Google Shape;160;g13d4b64f19f_0_235"/>
              <p:cNvCxnSpPr>
                <a:endCxn id="146" idx="1"/>
              </p:cNvCxnSpPr>
              <p:nvPr/>
            </p:nvCxnSpPr>
            <p:spPr>
              <a:xfrm>
                <a:off x="3951939" y="-79080"/>
                <a:ext cx="182100" cy="3675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61" name="Google Shape;161;g13d4b64f19f_0_235"/>
              <p:cNvCxnSpPr>
                <a:endCxn id="147" idx="1"/>
              </p:cNvCxnSpPr>
              <p:nvPr/>
            </p:nvCxnSpPr>
            <p:spPr>
              <a:xfrm>
                <a:off x="4674720" y="-34018"/>
                <a:ext cx="131100" cy="3396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62" name="Google Shape;162;g13d4b64f19f_0_235"/>
              <p:cNvCxnSpPr>
                <a:endCxn id="148" idx="1"/>
              </p:cNvCxnSpPr>
              <p:nvPr/>
            </p:nvCxnSpPr>
            <p:spPr>
              <a:xfrm>
                <a:off x="5296213" y="-73429"/>
                <a:ext cx="159600" cy="4338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63" name="Google Shape;163;g13d4b64f19f_0_235"/>
              <p:cNvCxnSpPr/>
              <p:nvPr/>
            </p:nvCxnSpPr>
            <p:spPr>
              <a:xfrm rot="2143100">
                <a:off x="6351549" y="167832"/>
                <a:ext cx="1161355" cy="701604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64" name="Google Shape;164;g13d4b64f19f_0_235"/>
              <p:cNvCxnSpPr/>
              <p:nvPr/>
            </p:nvCxnSpPr>
            <p:spPr>
              <a:xfrm rot="2142932">
                <a:off x="6692874" y="218692"/>
                <a:ext cx="1381900" cy="85997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sp>
            <p:nvSpPr>
              <p:cNvPr id="165" name="Google Shape;165;g13d4b64f19f_0_235"/>
              <p:cNvSpPr/>
              <p:nvPr/>
            </p:nvSpPr>
            <p:spPr>
              <a:xfrm rot="2142970">
                <a:off x="7510188" y="2742005"/>
                <a:ext cx="414204" cy="414204"/>
              </a:xfrm>
              <a:prstGeom prst="ellipse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" name="Google Shape;166;g13d4b64f19f_0_235"/>
              <p:cNvSpPr/>
              <p:nvPr/>
            </p:nvSpPr>
            <p:spPr>
              <a:xfrm rot="2142970">
                <a:off x="4669515" y="3406113"/>
                <a:ext cx="414204" cy="414204"/>
              </a:xfrm>
              <a:prstGeom prst="ellipse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" name="Google Shape;167;g13d4b64f19f_0_235"/>
              <p:cNvSpPr/>
              <p:nvPr/>
            </p:nvSpPr>
            <p:spPr>
              <a:xfrm rot="2142970">
                <a:off x="3138618" y="4575898"/>
                <a:ext cx="414204" cy="414204"/>
              </a:xfrm>
              <a:prstGeom prst="ellipse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168" name="Google Shape;168;g13d4b64f19f_0_235"/>
              <p:cNvCxnSpPr>
                <a:endCxn id="145" idx="3"/>
              </p:cNvCxnSpPr>
              <p:nvPr/>
            </p:nvCxnSpPr>
            <p:spPr>
              <a:xfrm rot="10800000" flipH="1">
                <a:off x="9196683" y="1210510"/>
                <a:ext cx="2817900" cy="1155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69" name="Google Shape;169;g13d4b64f19f_0_235"/>
              <p:cNvCxnSpPr>
                <a:endCxn id="152" idx="1"/>
              </p:cNvCxnSpPr>
              <p:nvPr/>
            </p:nvCxnSpPr>
            <p:spPr>
              <a:xfrm>
                <a:off x="7605253" y="178452"/>
                <a:ext cx="643200" cy="15681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70" name="Google Shape;170;g13d4b64f19f_0_235"/>
              <p:cNvCxnSpPr>
                <a:endCxn id="149" idx="3"/>
              </p:cNvCxnSpPr>
              <p:nvPr/>
            </p:nvCxnSpPr>
            <p:spPr>
              <a:xfrm rot="10800000" flipH="1">
                <a:off x="620121" y="3281934"/>
                <a:ext cx="794700" cy="261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71" name="Google Shape;171;g13d4b64f19f_0_235"/>
              <p:cNvCxnSpPr/>
              <p:nvPr/>
            </p:nvCxnSpPr>
            <p:spPr>
              <a:xfrm rot="-8656957" flipH="1">
                <a:off x="669911" y="3488262"/>
                <a:ext cx="489219" cy="33619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72" name="Google Shape;172;g13d4b64f19f_0_235"/>
              <p:cNvCxnSpPr>
                <a:endCxn id="167" idx="1"/>
              </p:cNvCxnSpPr>
              <p:nvPr/>
            </p:nvCxnSpPr>
            <p:spPr>
              <a:xfrm>
                <a:off x="2805909" y="2910611"/>
                <a:ext cx="506400" cy="16680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73" name="Google Shape;173;g13d4b64f19f_0_235"/>
              <p:cNvCxnSpPr>
                <a:endCxn id="143" idx="1"/>
              </p:cNvCxnSpPr>
              <p:nvPr/>
            </p:nvCxnSpPr>
            <p:spPr>
              <a:xfrm rot="10800000" flipH="1">
                <a:off x="4369481" y="3143566"/>
                <a:ext cx="1546800" cy="612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sp>
            <p:nvSpPr>
              <p:cNvPr id="174" name="Google Shape;174;g13d4b64f19f_0_235"/>
              <p:cNvSpPr/>
              <p:nvPr/>
            </p:nvSpPr>
            <p:spPr>
              <a:xfrm rot="2144414">
                <a:off x="567592" y="1211154"/>
                <a:ext cx="4880934" cy="908819"/>
              </a:xfrm>
              <a:custGeom>
                <a:avLst/>
                <a:gdLst/>
                <a:ahLst/>
                <a:cxnLst/>
                <a:rect l="l" t="t" r="r" b="b"/>
                <a:pathLst>
                  <a:path w="2047403" h="381222" extrusionOk="0">
                    <a:moveTo>
                      <a:pt x="0" y="0"/>
                    </a:moveTo>
                    <a:lnTo>
                      <a:pt x="506519" y="375890"/>
                    </a:lnTo>
                    <a:lnTo>
                      <a:pt x="2047403" y="381222"/>
                    </a:lnTo>
                    <a:lnTo>
                      <a:pt x="2047403" y="381222"/>
                    </a:lnTo>
                  </a:path>
                </a:pathLst>
              </a:cu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5" name="Google Shape;175;g13d4b64f19f_0_235"/>
              <p:cNvSpPr/>
              <p:nvPr/>
            </p:nvSpPr>
            <p:spPr>
              <a:xfrm rot="2144414">
                <a:off x="-190814" y="1366342"/>
                <a:ext cx="5154212" cy="1115074"/>
              </a:xfrm>
              <a:custGeom>
                <a:avLst/>
                <a:gdLst/>
                <a:ahLst/>
                <a:cxnLst/>
                <a:rect l="l" t="t" r="r" b="b"/>
                <a:pathLst>
                  <a:path w="2162035" h="381930" extrusionOk="0">
                    <a:moveTo>
                      <a:pt x="0" y="0"/>
                    </a:moveTo>
                    <a:lnTo>
                      <a:pt x="114632" y="708"/>
                    </a:lnTo>
                    <a:lnTo>
                      <a:pt x="706459" y="374422"/>
                    </a:lnTo>
                    <a:lnTo>
                      <a:pt x="2162035" y="381930"/>
                    </a:lnTo>
                    <a:lnTo>
                      <a:pt x="2162035" y="381930"/>
                    </a:lnTo>
                  </a:path>
                </a:pathLst>
              </a:cu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6" name="Google Shape;176;g13d4b64f19f_0_235"/>
              <p:cNvSpPr/>
              <p:nvPr/>
            </p:nvSpPr>
            <p:spPr>
              <a:xfrm rot="2144414">
                <a:off x="3331951" y="2162104"/>
                <a:ext cx="2612061" cy="1099482"/>
              </a:xfrm>
              <a:custGeom>
                <a:avLst/>
                <a:gdLst/>
                <a:ahLst/>
                <a:cxnLst/>
                <a:rect l="l" t="t" r="r" b="b"/>
                <a:pathLst>
                  <a:path w="1095680" h="461199" extrusionOk="0">
                    <a:moveTo>
                      <a:pt x="0" y="461199"/>
                    </a:moveTo>
                    <a:lnTo>
                      <a:pt x="621152" y="0"/>
                    </a:lnTo>
                    <a:lnTo>
                      <a:pt x="1095680" y="0"/>
                    </a:lnTo>
                  </a:path>
                </a:pathLst>
              </a:cu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177" name="Google Shape;177;g13d4b64f19f_0_235"/>
              <p:cNvCxnSpPr/>
              <p:nvPr/>
            </p:nvCxnSpPr>
            <p:spPr>
              <a:xfrm rot="10800000">
                <a:off x="1319125" y="3532961"/>
                <a:ext cx="0" cy="439767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78" name="Google Shape;178;g13d4b64f19f_0_235"/>
              <p:cNvCxnSpPr/>
              <p:nvPr/>
            </p:nvCxnSpPr>
            <p:spPr>
              <a:xfrm rot="10800000">
                <a:off x="1490164" y="3655946"/>
                <a:ext cx="0" cy="439767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79" name="Google Shape;179;g13d4b64f19f_0_235"/>
              <p:cNvCxnSpPr/>
              <p:nvPr/>
            </p:nvCxnSpPr>
            <p:spPr>
              <a:xfrm rot="10800000">
                <a:off x="1661208" y="3778930"/>
                <a:ext cx="0" cy="439767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80" name="Google Shape;180;g13d4b64f19f_0_235"/>
              <p:cNvCxnSpPr/>
              <p:nvPr/>
            </p:nvCxnSpPr>
            <p:spPr>
              <a:xfrm rot="10800000">
                <a:off x="1832247" y="3901919"/>
                <a:ext cx="0" cy="439767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81" name="Google Shape;181;g13d4b64f19f_0_235"/>
              <p:cNvCxnSpPr/>
              <p:nvPr/>
            </p:nvCxnSpPr>
            <p:spPr>
              <a:xfrm rot="10800000">
                <a:off x="2003282" y="4024908"/>
                <a:ext cx="0" cy="439767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82" name="Google Shape;182;g13d4b64f19f_0_235"/>
              <p:cNvCxnSpPr/>
              <p:nvPr/>
            </p:nvCxnSpPr>
            <p:spPr>
              <a:xfrm rot="10800000">
                <a:off x="2174330" y="4147897"/>
                <a:ext cx="0" cy="439767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sp>
            <p:nvSpPr>
              <p:cNvPr id="183" name="Google Shape;183;g13d4b64f19f_0_235"/>
              <p:cNvSpPr/>
              <p:nvPr/>
            </p:nvSpPr>
            <p:spPr>
              <a:xfrm rot="2144414">
                <a:off x="4430537" y="1625613"/>
                <a:ext cx="3524938" cy="231902"/>
              </a:xfrm>
              <a:custGeom>
                <a:avLst/>
                <a:gdLst/>
                <a:ahLst/>
                <a:cxnLst/>
                <a:rect l="l" t="t" r="r" b="b"/>
                <a:pathLst>
                  <a:path w="1478604" h="97276" extrusionOk="0">
                    <a:moveTo>
                      <a:pt x="0" y="0"/>
                    </a:moveTo>
                    <a:lnTo>
                      <a:pt x="107004" y="97276"/>
                    </a:lnTo>
                    <a:lnTo>
                      <a:pt x="1478604" y="97276"/>
                    </a:lnTo>
                  </a:path>
                </a:pathLst>
              </a:cu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84" name="Google Shape;184;g13d4b64f19f_0_235"/>
          <p:cNvSpPr txBox="1">
            <a:spLocks noGrp="1"/>
          </p:cNvSpPr>
          <p:nvPr>
            <p:ph type="body" idx="1"/>
          </p:nvPr>
        </p:nvSpPr>
        <p:spPr>
          <a:xfrm>
            <a:off x="323529" y="271413"/>
            <a:ext cx="11573100" cy="7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None/>
              <a:defRPr sz="5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Agenda slide layout">
  <p:cSld name="3_Agenda slide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Taam slide layout">
  <p:cSld name="4_Taam slide layout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3d4b64f19f_0_282"/>
          <p:cNvSpPr/>
          <p:nvPr/>
        </p:nvSpPr>
        <p:spPr>
          <a:xfrm>
            <a:off x="8746034" y="-17976"/>
            <a:ext cx="3447821" cy="2024626"/>
          </a:xfrm>
          <a:custGeom>
            <a:avLst/>
            <a:gdLst/>
            <a:ahLst/>
            <a:cxnLst/>
            <a:rect l="l" t="t" r="r" b="b"/>
            <a:pathLst>
              <a:path w="2131574" h="1251701" extrusionOk="0">
                <a:moveTo>
                  <a:pt x="1468556" y="207970"/>
                </a:moveTo>
                <a:lnTo>
                  <a:pt x="765847" y="477621"/>
                </a:lnTo>
                <a:lnTo>
                  <a:pt x="989468" y="563908"/>
                </a:lnTo>
                <a:lnTo>
                  <a:pt x="1692178" y="294162"/>
                </a:lnTo>
                <a:close/>
                <a:moveTo>
                  <a:pt x="1654318" y="0"/>
                </a:moveTo>
                <a:lnTo>
                  <a:pt x="2022772" y="0"/>
                </a:lnTo>
                <a:lnTo>
                  <a:pt x="2131574" y="41936"/>
                </a:lnTo>
                <a:lnTo>
                  <a:pt x="2131574" y="466298"/>
                </a:lnTo>
                <a:lnTo>
                  <a:pt x="2111480" y="475348"/>
                </a:lnTo>
                <a:lnTo>
                  <a:pt x="2110534" y="711492"/>
                </a:lnTo>
                <a:lnTo>
                  <a:pt x="2074362" y="725354"/>
                </a:lnTo>
                <a:lnTo>
                  <a:pt x="2072088" y="488705"/>
                </a:lnTo>
                <a:lnTo>
                  <a:pt x="2033263" y="500423"/>
                </a:lnTo>
                <a:lnTo>
                  <a:pt x="2033061" y="445358"/>
                </a:lnTo>
                <a:lnTo>
                  <a:pt x="1953489" y="475816"/>
                </a:lnTo>
                <a:lnTo>
                  <a:pt x="1952964" y="533941"/>
                </a:lnTo>
                <a:lnTo>
                  <a:pt x="1915844" y="550576"/>
                </a:lnTo>
                <a:lnTo>
                  <a:pt x="1914897" y="786594"/>
                </a:lnTo>
                <a:lnTo>
                  <a:pt x="1878914" y="800581"/>
                </a:lnTo>
                <a:lnTo>
                  <a:pt x="1876454" y="563933"/>
                </a:lnTo>
                <a:lnTo>
                  <a:pt x="1837626" y="575651"/>
                </a:lnTo>
                <a:lnTo>
                  <a:pt x="1837425" y="520241"/>
                </a:lnTo>
                <a:lnTo>
                  <a:pt x="1757852" y="550699"/>
                </a:lnTo>
                <a:lnTo>
                  <a:pt x="1757326" y="609045"/>
                </a:lnTo>
                <a:lnTo>
                  <a:pt x="1720397" y="625678"/>
                </a:lnTo>
                <a:lnTo>
                  <a:pt x="1719260" y="861824"/>
                </a:lnTo>
                <a:lnTo>
                  <a:pt x="1683276" y="875810"/>
                </a:lnTo>
                <a:lnTo>
                  <a:pt x="1680816" y="639162"/>
                </a:lnTo>
                <a:lnTo>
                  <a:pt x="1641990" y="650754"/>
                </a:lnTo>
                <a:lnTo>
                  <a:pt x="1641837" y="595106"/>
                </a:lnTo>
                <a:lnTo>
                  <a:pt x="1562218" y="625583"/>
                </a:lnTo>
                <a:lnTo>
                  <a:pt x="1561688" y="684273"/>
                </a:lnTo>
                <a:lnTo>
                  <a:pt x="1524758" y="700907"/>
                </a:lnTo>
                <a:lnTo>
                  <a:pt x="1523622" y="937051"/>
                </a:lnTo>
                <a:lnTo>
                  <a:pt x="1487638" y="950913"/>
                </a:lnTo>
                <a:lnTo>
                  <a:pt x="1485366" y="714264"/>
                </a:lnTo>
                <a:lnTo>
                  <a:pt x="1446352" y="725983"/>
                </a:lnTo>
                <a:lnTo>
                  <a:pt x="1446199" y="669990"/>
                </a:lnTo>
                <a:lnTo>
                  <a:pt x="1366584" y="700465"/>
                </a:lnTo>
                <a:lnTo>
                  <a:pt x="1366052" y="759503"/>
                </a:lnTo>
                <a:lnTo>
                  <a:pt x="1329122" y="776135"/>
                </a:lnTo>
                <a:lnTo>
                  <a:pt x="1328175" y="1012153"/>
                </a:lnTo>
                <a:lnTo>
                  <a:pt x="1292002" y="1026141"/>
                </a:lnTo>
                <a:lnTo>
                  <a:pt x="1289728" y="789493"/>
                </a:lnTo>
                <a:lnTo>
                  <a:pt x="1250904" y="801211"/>
                </a:lnTo>
                <a:lnTo>
                  <a:pt x="1250697" y="744824"/>
                </a:lnTo>
                <a:lnTo>
                  <a:pt x="1171004" y="775328"/>
                </a:lnTo>
                <a:lnTo>
                  <a:pt x="1170416" y="834605"/>
                </a:lnTo>
                <a:lnTo>
                  <a:pt x="1133484" y="851239"/>
                </a:lnTo>
                <a:lnTo>
                  <a:pt x="1132536" y="1087383"/>
                </a:lnTo>
                <a:lnTo>
                  <a:pt x="1096366" y="1101370"/>
                </a:lnTo>
                <a:lnTo>
                  <a:pt x="1094094" y="864721"/>
                </a:lnTo>
                <a:lnTo>
                  <a:pt x="1055266" y="876441"/>
                </a:lnTo>
                <a:lnTo>
                  <a:pt x="1055059" y="819708"/>
                </a:lnTo>
                <a:lnTo>
                  <a:pt x="975504" y="850159"/>
                </a:lnTo>
                <a:lnTo>
                  <a:pt x="974966" y="909834"/>
                </a:lnTo>
                <a:lnTo>
                  <a:pt x="938037" y="926467"/>
                </a:lnTo>
                <a:lnTo>
                  <a:pt x="936898" y="1162611"/>
                </a:lnTo>
                <a:lnTo>
                  <a:pt x="900916" y="1176473"/>
                </a:lnTo>
                <a:lnTo>
                  <a:pt x="898454" y="939824"/>
                </a:lnTo>
                <a:lnTo>
                  <a:pt x="859628" y="951543"/>
                </a:lnTo>
                <a:lnTo>
                  <a:pt x="859421" y="894592"/>
                </a:lnTo>
                <a:lnTo>
                  <a:pt x="779871" y="925042"/>
                </a:lnTo>
                <a:lnTo>
                  <a:pt x="779330" y="985062"/>
                </a:lnTo>
                <a:lnTo>
                  <a:pt x="742398" y="1001695"/>
                </a:lnTo>
                <a:lnTo>
                  <a:pt x="741262" y="1237840"/>
                </a:lnTo>
                <a:lnTo>
                  <a:pt x="705280" y="1251701"/>
                </a:lnTo>
                <a:lnTo>
                  <a:pt x="702818" y="1015052"/>
                </a:lnTo>
                <a:lnTo>
                  <a:pt x="663992" y="1026772"/>
                </a:lnTo>
                <a:lnTo>
                  <a:pt x="663835" y="969456"/>
                </a:lnTo>
                <a:lnTo>
                  <a:pt x="585207" y="999553"/>
                </a:lnTo>
                <a:lnTo>
                  <a:pt x="585207" y="999552"/>
                </a:lnTo>
                <a:lnTo>
                  <a:pt x="384123" y="922654"/>
                </a:lnTo>
                <a:lnTo>
                  <a:pt x="384078" y="934087"/>
                </a:lnTo>
                <a:lnTo>
                  <a:pt x="347904" y="948074"/>
                </a:lnTo>
                <a:lnTo>
                  <a:pt x="347527" y="908658"/>
                </a:lnTo>
                <a:lnTo>
                  <a:pt x="189088" y="848068"/>
                </a:lnTo>
                <a:lnTo>
                  <a:pt x="188440" y="1009315"/>
                </a:lnTo>
                <a:lnTo>
                  <a:pt x="152268" y="1023303"/>
                </a:lnTo>
                <a:lnTo>
                  <a:pt x="150443" y="833290"/>
                </a:lnTo>
                <a:lnTo>
                  <a:pt x="0" y="775758"/>
                </a:lnTo>
                <a:lnTo>
                  <a:pt x="0" y="634811"/>
                </a:lnTo>
                <a:lnTo>
                  <a:pt x="0" y="625805"/>
                </a:lnTo>
                <a:lnTo>
                  <a:pt x="11702" y="630321"/>
                </a:lnTo>
                <a:lnTo>
                  <a:pt x="110416" y="592442"/>
                </a:lnTo>
                <a:lnTo>
                  <a:pt x="110413" y="591589"/>
                </a:lnTo>
                <a:lnTo>
                  <a:pt x="228402" y="546351"/>
                </a:lnTo>
                <a:lnTo>
                  <a:pt x="228394" y="547171"/>
                </a:lnTo>
                <a:lnTo>
                  <a:pt x="306052" y="517369"/>
                </a:lnTo>
                <a:lnTo>
                  <a:pt x="306051" y="516361"/>
                </a:lnTo>
                <a:lnTo>
                  <a:pt x="423850" y="471123"/>
                </a:lnTo>
                <a:lnTo>
                  <a:pt x="423840" y="472171"/>
                </a:lnTo>
                <a:close/>
              </a:path>
            </a:pathLst>
          </a:custGeom>
          <a:solidFill>
            <a:schemeClr val="accent1">
              <a:alpha val="4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8" name="Google Shape;188;g13d4b64f19f_0_282"/>
          <p:cNvGrpSpPr/>
          <p:nvPr/>
        </p:nvGrpSpPr>
        <p:grpSpPr>
          <a:xfrm>
            <a:off x="548225" y="342079"/>
            <a:ext cx="5440771" cy="6258221"/>
            <a:chOff x="548225" y="342079"/>
            <a:chExt cx="5440771" cy="6258221"/>
          </a:xfrm>
        </p:grpSpPr>
        <p:sp>
          <p:nvSpPr>
            <p:cNvPr id="189" name="Google Shape;189;g13d4b64f19f_0_282"/>
            <p:cNvSpPr/>
            <p:nvPr/>
          </p:nvSpPr>
          <p:spPr>
            <a:xfrm>
              <a:off x="1417713" y="1769387"/>
              <a:ext cx="3472800" cy="3472800"/>
            </a:xfrm>
            <a:prstGeom prst="roundRect">
              <a:avLst>
                <a:gd name="adj" fmla="val 5183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90" name="Google Shape;190;g13d4b64f19f_0_282"/>
            <p:cNvGrpSpPr/>
            <p:nvPr/>
          </p:nvGrpSpPr>
          <p:grpSpPr>
            <a:xfrm>
              <a:off x="1265764" y="342079"/>
              <a:ext cx="3753856" cy="1536401"/>
              <a:chOff x="1372768" y="342079"/>
              <a:chExt cx="3753856" cy="1536401"/>
            </a:xfrm>
          </p:grpSpPr>
          <p:sp>
            <p:nvSpPr>
              <p:cNvPr id="191" name="Google Shape;191;g13d4b64f19f_0_282"/>
              <p:cNvSpPr/>
              <p:nvPr/>
            </p:nvSpPr>
            <p:spPr>
              <a:xfrm flipH="1">
                <a:off x="1945107" y="395212"/>
                <a:ext cx="546616" cy="1483245"/>
              </a:xfrm>
              <a:custGeom>
                <a:avLst/>
                <a:gdLst/>
                <a:ahLst/>
                <a:cxnLst/>
                <a:rect l="l" t="t" r="r" b="b"/>
                <a:pathLst>
                  <a:path w="1002965" h="2721551" extrusionOk="0">
                    <a:moveTo>
                      <a:pt x="172666" y="2721517"/>
                    </a:moveTo>
                    <a:cubicBezTo>
                      <a:pt x="215611" y="2721517"/>
                      <a:pt x="215611" y="2720856"/>
                      <a:pt x="216272" y="2678572"/>
                    </a:cubicBezTo>
                    <a:cubicBezTo>
                      <a:pt x="217593" y="2576825"/>
                      <a:pt x="205040" y="2475739"/>
                      <a:pt x="210986" y="2373992"/>
                    </a:cubicBezTo>
                    <a:cubicBezTo>
                      <a:pt x="207683" y="2373331"/>
                      <a:pt x="204379" y="2371349"/>
                      <a:pt x="201076" y="2371349"/>
                    </a:cubicBezTo>
                    <a:cubicBezTo>
                      <a:pt x="163416" y="2368707"/>
                      <a:pt x="163416" y="2369367"/>
                      <a:pt x="163416" y="2332368"/>
                    </a:cubicBezTo>
                    <a:cubicBezTo>
                      <a:pt x="163416" y="1791921"/>
                      <a:pt x="163416" y="1252134"/>
                      <a:pt x="163416" y="711687"/>
                    </a:cubicBezTo>
                    <a:cubicBezTo>
                      <a:pt x="163416" y="669402"/>
                      <a:pt x="157470" y="674027"/>
                      <a:pt x="199754" y="674027"/>
                    </a:cubicBezTo>
                    <a:cubicBezTo>
                      <a:pt x="436282" y="674027"/>
                      <a:pt x="672811" y="674688"/>
                      <a:pt x="909339" y="674688"/>
                    </a:cubicBezTo>
                    <a:cubicBezTo>
                      <a:pt x="943695" y="674688"/>
                      <a:pt x="943695" y="674688"/>
                      <a:pt x="943035" y="639671"/>
                    </a:cubicBezTo>
                    <a:cubicBezTo>
                      <a:pt x="942374" y="500265"/>
                      <a:pt x="942374" y="360858"/>
                      <a:pt x="941053" y="222113"/>
                    </a:cubicBezTo>
                    <a:cubicBezTo>
                      <a:pt x="941053" y="201631"/>
                      <a:pt x="945017" y="188417"/>
                      <a:pt x="964177" y="176525"/>
                    </a:cubicBezTo>
                    <a:cubicBezTo>
                      <a:pt x="1000515" y="153401"/>
                      <a:pt x="1012407" y="102527"/>
                      <a:pt x="995229" y="58921"/>
                    </a:cubicBezTo>
                    <a:cubicBezTo>
                      <a:pt x="979373" y="17298"/>
                      <a:pt x="941713" y="-4505"/>
                      <a:pt x="894804" y="780"/>
                    </a:cubicBezTo>
                    <a:cubicBezTo>
                      <a:pt x="851859" y="5405"/>
                      <a:pt x="822128" y="34476"/>
                      <a:pt x="813538" y="80724"/>
                    </a:cubicBezTo>
                    <a:cubicBezTo>
                      <a:pt x="805610" y="125651"/>
                      <a:pt x="826752" y="169918"/>
                      <a:pt x="867055" y="187096"/>
                    </a:cubicBezTo>
                    <a:cubicBezTo>
                      <a:pt x="883572" y="193703"/>
                      <a:pt x="886876" y="202292"/>
                      <a:pt x="886876" y="218809"/>
                    </a:cubicBezTo>
                    <a:cubicBezTo>
                      <a:pt x="886215" y="343020"/>
                      <a:pt x="885554" y="467230"/>
                      <a:pt x="886876" y="590780"/>
                    </a:cubicBezTo>
                    <a:cubicBezTo>
                      <a:pt x="886876" y="615226"/>
                      <a:pt x="880269" y="620511"/>
                      <a:pt x="857144" y="619850"/>
                    </a:cubicBezTo>
                    <a:cubicBezTo>
                      <a:pt x="612688" y="618529"/>
                      <a:pt x="368231" y="619190"/>
                      <a:pt x="123114" y="617208"/>
                    </a:cubicBezTo>
                    <a:cubicBezTo>
                      <a:pt x="97347" y="617208"/>
                      <a:pt x="88758" y="621832"/>
                      <a:pt x="88758" y="650242"/>
                    </a:cubicBezTo>
                    <a:cubicBezTo>
                      <a:pt x="90079" y="1209850"/>
                      <a:pt x="89418" y="1770118"/>
                      <a:pt x="89418" y="2329726"/>
                    </a:cubicBezTo>
                    <a:cubicBezTo>
                      <a:pt x="89418" y="2337654"/>
                      <a:pt x="88758" y="2345582"/>
                      <a:pt x="89418" y="2353511"/>
                    </a:cubicBezTo>
                    <a:cubicBezTo>
                      <a:pt x="90079" y="2366064"/>
                      <a:pt x="85454" y="2370689"/>
                      <a:pt x="72240" y="2370689"/>
                    </a:cubicBezTo>
                    <a:cubicBezTo>
                      <a:pt x="49777" y="2370689"/>
                      <a:pt x="27974" y="2367385"/>
                      <a:pt x="5510" y="2372671"/>
                    </a:cubicBezTo>
                    <a:cubicBezTo>
                      <a:pt x="5510" y="2377956"/>
                      <a:pt x="6171" y="2383242"/>
                      <a:pt x="6171" y="2388527"/>
                    </a:cubicBezTo>
                    <a:cubicBezTo>
                      <a:pt x="10135" y="2488292"/>
                      <a:pt x="-1757" y="2588057"/>
                      <a:pt x="225" y="2687822"/>
                    </a:cubicBezTo>
                    <a:cubicBezTo>
                      <a:pt x="885" y="2713589"/>
                      <a:pt x="8814" y="2722178"/>
                      <a:pt x="34581" y="2721517"/>
                    </a:cubicBezTo>
                    <a:cubicBezTo>
                      <a:pt x="81490" y="2720195"/>
                      <a:pt x="127078" y="2721517"/>
                      <a:pt x="172666" y="272151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2" name="Google Shape;192;g13d4b64f19f_0_282"/>
              <p:cNvSpPr/>
              <p:nvPr/>
            </p:nvSpPr>
            <p:spPr>
              <a:xfrm flipH="1">
                <a:off x="2788731" y="342079"/>
                <a:ext cx="130856" cy="1536401"/>
              </a:xfrm>
              <a:custGeom>
                <a:avLst/>
                <a:gdLst/>
                <a:ahLst/>
                <a:cxnLst/>
                <a:rect l="l" t="t" r="r" b="b"/>
                <a:pathLst>
                  <a:path w="240102" h="2819084" extrusionOk="0">
                    <a:moveTo>
                      <a:pt x="208346" y="2818424"/>
                    </a:moveTo>
                    <a:cubicBezTo>
                      <a:pt x="234113" y="2819085"/>
                      <a:pt x="240720" y="2808514"/>
                      <a:pt x="240059" y="2785390"/>
                    </a:cubicBezTo>
                    <a:cubicBezTo>
                      <a:pt x="238737" y="2737159"/>
                      <a:pt x="240059" y="2689589"/>
                      <a:pt x="240059" y="2641358"/>
                    </a:cubicBezTo>
                    <a:cubicBezTo>
                      <a:pt x="240059" y="2600395"/>
                      <a:pt x="240059" y="2559432"/>
                      <a:pt x="240059" y="2518470"/>
                    </a:cubicBezTo>
                    <a:cubicBezTo>
                      <a:pt x="240059" y="2468257"/>
                      <a:pt x="240059" y="2466275"/>
                      <a:pt x="189846" y="2468917"/>
                    </a:cubicBezTo>
                    <a:cubicBezTo>
                      <a:pt x="162758" y="2470239"/>
                      <a:pt x="156151" y="2462971"/>
                      <a:pt x="156151" y="2435222"/>
                    </a:cubicBezTo>
                    <a:cubicBezTo>
                      <a:pt x="156812" y="1695245"/>
                      <a:pt x="156812" y="955268"/>
                      <a:pt x="156812" y="215291"/>
                    </a:cubicBezTo>
                    <a:cubicBezTo>
                      <a:pt x="156812" y="192828"/>
                      <a:pt x="159454" y="173668"/>
                      <a:pt x="173990" y="153186"/>
                    </a:cubicBezTo>
                    <a:cubicBezTo>
                      <a:pt x="207685" y="106277"/>
                      <a:pt x="189185" y="35583"/>
                      <a:pt x="141616" y="11137"/>
                    </a:cubicBezTo>
                    <a:cubicBezTo>
                      <a:pt x="90742" y="-14630"/>
                      <a:pt x="29958" y="5851"/>
                      <a:pt x="8816" y="56725"/>
                    </a:cubicBezTo>
                    <a:cubicBezTo>
                      <a:pt x="-14969" y="113544"/>
                      <a:pt x="10798" y="174989"/>
                      <a:pt x="68940" y="192167"/>
                    </a:cubicBezTo>
                    <a:cubicBezTo>
                      <a:pt x="89421" y="198113"/>
                      <a:pt x="84135" y="210666"/>
                      <a:pt x="84135" y="222559"/>
                    </a:cubicBezTo>
                    <a:cubicBezTo>
                      <a:pt x="84135" y="960554"/>
                      <a:pt x="84135" y="1698549"/>
                      <a:pt x="84796" y="2437204"/>
                    </a:cubicBezTo>
                    <a:cubicBezTo>
                      <a:pt x="84796" y="2461650"/>
                      <a:pt x="78189" y="2471560"/>
                      <a:pt x="53743" y="2467596"/>
                    </a:cubicBezTo>
                    <a:cubicBezTo>
                      <a:pt x="35244" y="2464953"/>
                      <a:pt x="29298" y="2472221"/>
                      <a:pt x="29958" y="2491381"/>
                    </a:cubicBezTo>
                    <a:cubicBezTo>
                      <a:pt x="31280" y="2541594"/>
                      <a:pt x="30619" y="2591146"/>
                      <a:pt x="30619" y="2641358"/>
                    </a:cubicBezTo>
                    <a:cubicBezTo>
                      <a:pt x="30619" y="2690250"/>
                      <a:pt x="31940" y="2739141"/>
                      <a:pt x="30619" y="2788032"/>
                    </a:cubicBezTo>
                    <a:cubicBezTo>
                      <a:pt x="29958" y="2811817"/>
                      <a:pt x="39208" y="2819085"/>
                      <a:pt x="61672" y="2819085"/>
                    </a:cubicBezTo>
                    <a:cubicBezTo>
                      <a:pt x="110563" y="2817103"/>
                      <a:pt x="159454" y="2817103"/>
                      <a:pt x="208346" y="281842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3" name="Google Shape;193;g13d4b64f19f_0_282"/>
              <p:cNvSpPr/>
              <p:nvPr/>
            </p:nvSpPr>
            <p:spPr>
              <a:xfrm flipH="1">
                <a:off x="1372768" y="1091819"/>
                <a:ext cx="734275" cy="786344"/>
              </a:xfrm>
              <a:custGeom>
                <a:avLst/>
                <a:gdLst/>
                <a:ahLst/>
                <a:cxnLst/>
                <a:rect l="l" t="t" r="r" b="b"/>
                <a:pathLst>
                  <a:path w="1347294" h="1442833" extrusionOk="0">
                    <a:moveTo>
                      <a:pt x="136802" y="78466"/>
                    </a:moveTo>
                    <a:cubicBezTo>
                      <a:pt x="138784" y="223158"/>
                      <a:pt x="138123" y="367850"/>
                      <a:pt x="138123" y="512542"/>
                    </a:cubicBezTo>
                    <a:cubicBezTo>
                      <a:pt x="138123" y="697536"/>
                      <a:pt x="138123" y="881870"/>
                      <a:pt x="138784" y="1066864"/>
                    </a:cubicBezTo>
                    <a:cubicBezTo>
                      <a:pt x="138784" y="1086024"/>
                      <a:pt x="134820" y="1093952"/>
                      <a:pt x="113677" y="1092631"/>
                    </a:cubicBezTo>
                    <a:cubicBezTo>
                      <a:pt x="84607" y="1090649"/>
                      <a:pt x="54876" y="1093292"/>
                      <a:pt x="25145" y="1091970"/>
                    </a:cubicBezTo>
                    <a:cubicBezTo>
                      <a:pt x="7306" y="1091309"/>
                      <a:pt x="-623" y="1095274"/>
                      <a:pt x="38" y="1115094"/>
                    </a:cubicBezTo>
                    <a:cubicBezTo>
                      <a:pt x="1359" y="1165307"/>
                      <a:pt x="699" y="1214859"/>
                      <a:pt x="699" y="1265072"/>
                    </a:cubicBezTo>
                    <a:cubicBezTo>
                      <a:pt x="699" y="1314624"/>
                      <a:pt x="1359" y="1364837"/>
                      <a:pt x="699" y="1414389"/>
                    </a:cubicBezTo>
                    <a:cubicBezTo>
                      <a:pt x="699" y="1434870"/>
                      <a:pt x="7966" y="1443459"/>
                      <a:pt x="29109" y="1442799"/>
                    </a:cubicBezTo>
                    <a:cubicBezTo>
                      <a:pt x="79982" y="1442138"/>
                      <a:pt x="130856" y="1442138"/>
                      <a:pt x="181068" y="1442799"/>
                    </a:cubicBezTo>
                    <a:cubicBezTo>
                      <a:pt x="203532" y="1443459"/>
                      <a:pt x="210799" y="1434210"/>
                      <a:pt x="210139" y="1412407"/>
                    </a:cubicBezTo>
                    <a:cubicBezTo>
                      <a:pt x="209478" y="1363515"/>
                      <a:pt x="210139" y="1314624"/>
                      <a:pt x="210139" y="1265733"/>
                    </a:cubicBezTo>
                    <a:cubicBezTo>
                      <a:pt x="210139" y="1214859"/>
                      <a:pt x="210139" y="1163986"/>
                      <a:pt x="209478" y="1113112"/>
                    </a:cubicBezTo>
                    <a:cubicBezTo>
                      <a:pt x="209478" y="1106506"/>
                      <a:pt x="213442" y="1095274"/>
                      <a:pt x="205514" y="1093952"/>
                    </a:cubicBezTo>
                    <a:cubicBezTo>
                      <a:pt x="186354" y="1089327"/>
                      <a:pt x="191639" y="1075453"/>
                      <a:pt x="191639" y="1064221"/>
                    </a:cubicBezTo>
                    <a:cubicBezTo>
                      <a:pt x="191639" y="758981"/>
                      <a:pt x="191639" y="453740"/>
                      <a:pt x="190979" y="148500"/>
                    </a:cubicBezTo>
                    <a:cubicBezTo>
                      <a:pt x="190979" y="125375"/>
                      <a:pt x="195604" y="118768"/>
                      <a:pt x="220049" y="118768"/>
                    </a:cubicBezTo>
                    <a:cubicBezTo>
                      <a:pt x="524629" y="119429"/>
                      <a:pt x="829209" y="119429"/>
                      <a:pt x="1133128" y="118768"/>
                    </a:cubicBezTo>
                    <a:cubicBezTo>
                      <a:pt x="1150306" y="118768"/>
                      <a:pt x="1159555" y="122072"/>
                      <a:pt x="1166162" y="139911"/>
                    </a:cubicBezTo>
                    <a:cubicBezTo>
                      <a:pt x="1182019" y="182195"/>
                      <a:pt x="1219679" y="200694"/>
                      <a:pt x="1267909" y="194748"/>
                    </a:cubicBezTo>
                    <a:cubicBezTo>
                      <a:pt x="1306890" y="190123"/>
                      <a:pt x="1337282" y="161053"/>
                      <a:pt x="1345211" y="120090"/>
                    </a:cubicBezTo>
                    <a:cubicBezTo>
                      <a:pt x="1353799" y="74502"/>
                      <a:pt x="1335300" y="31557"/>
                      <a:pt x="1299623" y="11736"/>
                    </a:cubicBezTo>
                    <a:cubicBezTo>
                      <a:pt x="1262624" y="-8085"/>
                      <a:pt x="1212411" y="-2799"/>
                      <a:pt x="1185983" y="27593"/>
                    </a:cubicBezTo>
                    <a:cubicBezTo>
                      <a:pt x="1173430" y="42128"/>
                      <a:pt x="1160216" y="45431"/>
                      <a:pt x="1142378" y="45431"/>
                    </a:cubicBezTo>
                    <a:cubicBezTo>
                      <a:pt x="818638" y="44771"/>
                      <a:pt x="494237" y="45431"/>
                      <a:pt x="170497" y="44110"/>
                    </a:cubicBezTo>
                    <a:cubicBezTo>
                      <a:pt x="146052" y="46092"/>
                      <a:pt x="136141" y="49396"/>
                      <a:pt x="136802" y="7846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4" name="Google Shape;194;g13d4b64f19f_0_282"/>
              <p:cNvSpPr/>
              <p:nvPr/>
            </p:nvSpPr>
            <p:spPr>
              <a:xfrm flipH="1">
                <a:off x="3556837" y="726738"/>
                <a:ext cx="453920" cy="1151580"/>
              </a:xfrm>
              <a:custGeom>
                <a:avLst/>
                <a:gdLst/>
                <a:ahLst/>
                <a:cxnLst/>
                <a:rect l="l" t="t" r="r" b="b"/>
                <a:pathLst>
                  <a:path w="832880" h="2112990" extrusionOk="0">
                    <a:moveTo>
                      <a:pt x="67744" y="190334"/>
                    </a:moveTo>
                    <a:cubicBezTo>
                      <a:pt x="86243" y="195620"/>
                      <a:pt x="85582" y="206191"/>
                      <a:pt x="85582" y="219405"/>
                    </a:cubicBezTo>
                    <a:cubicBezTo>
                      <a:pt x="85582" y="483682"/>
                      <a:pt x="85582" y="747960"/>
                      <a:pt x="84922" y="1012237"/>
                    </a:cubicBezTo>
                    <a:cubicBezTo>
                      <a:pt x="84922" y="1037344"/>
                      <a:pt x="92189" y="1042629"/>
                      <a:pt x="115974" y="1042629"/>
                    </a:cubicBezTo>
                    <a:cubicBezTo>
                      <a:pt x="294362" y="1041969"/>
                      <a:pt x="472749" y="1042629"/>
                      <a:pt x="651797" y="1041308"/>
                    </a:cubicBezTo>
                    <a:cubicBezTo>
                      <a:pt x="678885" y="1041308"/>
                      <a:pt x="683510" y="1049236"/>
                      <a:pt x="683510" y="1074343"/>
                    </a:cubicBezTo>
                    <a:cubicBezTo>
                      <a:pt x="682849" y="1287086"/>
                      <a:pt x="682849" y="1499168"/>
                      <a:pt x="682849" y="1711912"/>
                    </a:cubicBezTo>
                    <a:cubicBezTo>
                      <a:pt x="682849" y="1759482"/>
                      <a:pt x="682849" y="1759482"/>
                      <a:pt x="634619" y="1762125"/>
                    </a:cubicBezTo>
                    <a:cubicBezTo>
                      <a:pt x="631976" y="1762125"/>
                      <a:pt x="629333" y="1763446"/>
                      <a:pt x="626691" y="1764107"/>
                    </a:cubicBezTo>
                    <a:cubicBezTo>
                      <a:pt x="626691" y="1775999"/>
                      <a:pt x="627351" y="1787231"/>
                      <a:pt x="627351" y="1799124"/>
                    </a:cubicBezTo>
                    <a:cubicBezTo>
                      <a:pt x="625369" y="1893603"/>
                      <a:pt x="624048" y="1988082"/>
                      <a:pt x="622066" y="2081900"/>
                    </a:cubicBezTo>
                    <a:cubicBezTo>
                      <a:pt x="621405" y="2105025"/>
                      <a:pt x="629333" y="2113614"/>
                      <a:pt x="653118" y="2112953"/>
                    </a:cubicBezTo>
                    <a:cubicBezTo>
                      <a:pt x="703992" y="2111632"/>
                      <a:pt x="754865" y="2111632"/>
                      <a:pt x="805739" y="2112953"/>
                    </a:cubicBezTo>
                    <a:cubicBezTo>
                      <a:pt x="828202" y="2113614"/>
                      <a:pt x="833488" y="2105685"/>
                      <a:pt x="832827" y="2083222"/>
                    </a:cubicBezTo>
                    <a:cubicBezTo>
                      <a:pt x="830845" y="1977511"/>
                      <a:pt x="831506" y="1871139"/>
                      <a:pt x="830845" y="1765428"/>
                    </a:cubicBezTo>
                    <a:cubicBezTo>
                      <a:pt x="811024" y="1758821"/>
                      <a:pt x="789882" y="1761464"/>
                      <a:pt x="770061" y="1762785"/>
                    </a:cubicBezTo>
                    <a:cubicBezTo>
                      <a:pt x="744955" y="1764767"/>
                      <a:pt x="737026" y="1757500"/>
                      <a:pt x="737026" y="1731072"/>
                    </a:cubicBezTo>
                    <a:cubicBezTo>
                      <a:pt x="738348" y="1492562"/>
                      <a:pt x="737687" y="1254712"/>
                      <a:pt x="738348" y="1016202"/>
                    </a:cubicBezTo>
                    <a:cubicBezTo>
                      <a:pt x="738348" y="993738"/>
                      <a:pt x="731741" y="987792"/>
                      <a:pt x="709938" y="988452"/>
                    </a:cubicBezTo>
                    <a:cubicBezTo>
                      <a:pt x="536175" y="989113"/>
                      <a:pt x="361752" y="988452"/>
                      <a:pt x="187990" y="989774"/>
                    </a:cubicBezTo>
                    <a:cubicBezTo>
                      <a:pt x="162883" y="989774"/>
                      <a:pt x="156937" y="982506"/>
                      <a:pt x="157598" y="958721"/>
                    </a:cubicBezTo>
                    <a:cubicBezTo>
                      <a:pt x="158259" y="710300"/>
                      <a:pt x="158259" y="462540"/>
                      <a:pt x="158259" y="214119"/>
                    </a:cubicBezTo>
                    <a:cubicBezTo>
                      <a:pt x="158259" y="191656"/>
                      <a:pt x="160901" y="172496"/>
                      <a:pt x="174776" y="152014"/>
                    </a:cubicBezTo>
                    <a:cubicBezTo>
                      <a:pt x="207150" y="104444"/>
                      <a:pt x="188651" y="34411"/>
                      <a:pt x="140420" y="10626"/>
                    </a:cubicBezTo>
                    <a:cubicBezTo>
                      <a:pt x="90207" y="-14481"/>
                      <a:pt x="30084" y="6662"/>
                      <a:pt x="9603" y="55553"/>
                    </a:cubicBezTo>
                    <a:cubicBezTo>
                      <a:pt x="-15504" y="111051"/>
                      <a:pt x="10263" y="173156"/>
                      <a:pt x="67744" y="19033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5" name="Google Shape;195;g13d4b64f19f_0_282"/>
              <p:cNvSpPr/>
              <p:nvPr/>
            </p:nvSpPr>
            <p:spPr>
              <a:xfrm flipH="1">
                <a:off x="3167822" y="933829"/>
                <a:ext cx="121366" cy="944401"/>
              </a:xfrm>
              <a:custGeom>
                <a:avLst/>
                <a:gdLst/>
                <a:ahLst/>
                <a:cxnLst/>
                <a:rect l="l" t="t" r="r" b="b"/>
                <a:pathLst>
                  <a:path w="222690" h="1732846" extrusionOk="0">
                    <a:moveTo>
                      <a:pt x="85722" y="193430"/>
                    </a:moveTo>
                    <a:cubicBezTo>
                      <a:pt x="107525" y="194752"/>
                      <a:pt x="104882" y="205984"/>
                      <a:pt x="104882" y="219858"/>
                    </a:cubicBezTo>
                    <a:cubicBezTo>
                      <a:pt x="104882" y="433262"/>
                      <a:pt x="104882" y="646666"/>
                      <a:pt x="104882" y="860070"/>
                    </a:cubicBezTo>
                    <a:cubicBezTo>
                      <a:pt x="104882" y="1025244"/>
                      <a:pt x="104882" y="1190417"/>
                      <a:pt x="105543" y="1355591"/>
                    </a:cubicBezTo>
                    <a:cubicBezTo>
                      <a:pt x="105543" y="1374751"/>
                      <a:pt x="101579" y="1382679"/>
                      <a:pt x="80437" y="1382018"/>
                    </a:cubicBezTo>
                    <a:cubicBezTo>
                      <a:pt x="58634" y="1381358"/>
                      <a:pt x="36170" y="1378715"/>
                      <a:pt x="13706" y="1384000"/>
                    </a:cubicBezTo>
                    <a:cubicBezTo>
                      <a:pt x="13706" y="1394571"/>
                      <a:pt x="14367" y="1405143"/>
                      <a:pt x="14367" y="1416374"/>
                    </a:cubicBezTo>
                    <a:cubicBezTo>
                      <a:pt x="18331" y="1506229"/>
                      <a:pt x="6439" y="1596083"/>
                      <a:pt x="8421" y="1685937"/>
                    </a:cubicBezTo>
                    <a:cubicBezTo>
                      <a:pt x="9742" y="1732847"/>
                      <a:pt x="8421" y="1732847"/>
                      <a:pt x="56652" y="1732847"/>
                    </a:cubicBezTo>
                    <a:cubicBezTo>
                      <a:pt x="95633" y="1732847"/>
                      <a:pt x="135274" y="1732847"/>
                      <a:pt x="174255" y="1732847"/>
                    </a:cubicBezTo>
                    <a:cubicBezTo>
                      <a:pt x="221825" y="1732847"/>
                      <a:pt x="221164" y="1732847"/>
                      <a:pt x="222486" y="1683295"/>
                    </a:cubicBezTo>
                    <a:cubicBezTo>
                      <a:pt x="224468" y="1583530"/>
                      <a:pt x="211254" y="1484426"/>
                      <a:pt x="217200" y="1384661"/>
                    </a:cubicBezTo>
                    <a:cubicBezTo>
                      <a:pt x="209933" y="1384000"/>
                      <a:pt x="203326" y="1382018"/>
                      <a:pt x="196058" y="1382018"/>
                    </a:cubicBezTo>
                    <a:cubicBezTo>
                      <a:pt x="158398" y="1381358"/>
                      <a:pt x="158398" y="1381358"/>
                      <a:pt x="158398" y="1343037"/>
                    </a:cubicBezTo>
                    <a:cubicBezTo>
                      <a:pt x="158398" y="967103"/>
                      <a:pt x="158398" y="591168"/>
                      <a:pt x="158398" y="215233"/>
                    </a:cubicBezTo>
                    <a:cubicBezTo>
                      <a:pt x="158398" y="190788"/>
                      <a:pt x="160380" y="169645"/>
                      <a:pt x="174916" y="147843"/>
                    </a:cubicBezTo>
                    <a:cubicBezTo>
                      <a:pt x="199362" y="110844"/>
                      <a:pt x="190772" y="56667"/>
                      <a:pt x="161041" y="26275"/>
                    </a:cubicBezTo>
                    <a:cubicBezTo>
                      <a:pt x="133953" y="-814"/>
                      <a:pt x="84401" y="-8081"/>
                      <a:pt x="48723" y="9758"/>
                    </a:cubicBezTo>
                    <a:cubicBezTo>
                      <a:pt x="12385" y="28918"/>
                      <a:pt x="-6114" y="71202"/>
                      <a:pt x="1814" y="117451"/>
                    </a:cubicBezTo>
                    <a:cubicBezTo>
                      <a:pt x="9742" y="161717"/>
                      <a:pt x="39474" y="190127"/>
                      <a:pt x="85722" y="19343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6" name="Google Shape;196;g13d4b64f19f_0_282"/>
              <p:cNvSpPr/>
              <p:nvPr/>
            </p:nvSpPr>
            <p:spPr>
              <a:xfrm flipH="1">
                <a:off x="4378255" y="1566006"/>
                <a:ext cx="748369" cy="311956"/>
              </a:xfrm>
              <a:custGeom>
                <a:avLst/>
                <a:gdLst/>
                <a:ahLst/>
                <a:cxnLst/>
                <a:rect l="l" t="t" r="r" b="b"/>
                <a:pathLst>
                  <a:path w="1373154" h="572397" extrusionOk="0">
                    <a:moveTo>
                      <a:pt x="99133" y="196463"/>
                    </a:moveTo>
                    <a:cubicBezTo>
                      <a:pt x="144060" y="193160"/>
                      <a:pt x="175773" y="168053"/>
                      <a:pt x="185023" y="121805"/>
                    </a:cubicBezTo>
                    <a:cubicBezTo>
                      <a:pt x="188987" y="100663"/>
                      <a:pt x="199558" y="100002"/>
                      <a:pt x="216075" y="100002"/>
                    </a:cubicBezTo>
                    <a:cubicBezTo>
                      <a:pt x="556993" y="100002"/>
                      <a:pt x="897911" y="100002"/>
                      <a:pt x="1238829" y="100002"/>
                    </a:cubicBezTo>
                    <a:cubicBezTo>
                      <a:pt x="1247418" y="100002"/>
                      <a:pt x="1256668" y="101323"/>
                      <a:pt x="1265257" y="101984"/>
                    </a:cubicBezTo>
                    <a:cubicBezTo>
                      <a:pt x="1265257" y="135019"/>
                      <a:pt x="1263936" y="167393"/>
                      <a:pt x="1264596" y="200428"/>
                    </a:cubicBezTo>
                    <a:cubicBezTo>
                      <a:pt x="1265257" y="216945"/>
                      <a:pt x="1259311" y="221570"/>
                      <a:pt x="1243454" y="221570"/>
                    </a:cubicBezTo>
                    <a:cubicBezTo>
                      <a:pt x="1217026" y="221570"/>
                      <a:pt x="1190599" y="218266"/>
                      <a:pt x="1164171" y="223552"/>
                    </a:cubicBezTo>
                    <a:cubicBezTo>
                      <a:pt x="1164171" y="235444"/>
                      <a:pt x="1164171" y="246676"/>
                      <a:pt x="1164831" y="258568"/>
                    </a:cubicBezTo>
                    <a:cubicBezTo>
                      <a:pt x="1168796" y="347762"/>
                      <a:pt x="1156903" y="436295"/>
                      <a:pt x="1158885" y="525489"/>
                    </a:cubicBezTo>
                    <a:cubicBezTo>
                      <a:pt x="1160207" y="571737"/>
                      <a:pt x="1158885" y="572398"/>
                      <a:pt x="1207116" y="572398"/>
                    </a:cubicBezTo>
                    <a:cubicBezTo>
                      <a:pt x="1246097" y="572398"/>
                      <a:pt x="1285739" y="572398"/>
                      <a:pt x="1324719" y="572398"/>
                    </a:cubicBezTo>
                    <a:cubicBezTo>
                      <a:pt x="1372950" y="572398"/>
                      <a:pt x="1372289" y="572398"/>
                      <a:pt x="1372950" y="522846"/>
                    </a:cubicBezTo>
                    <a:cubicBezTo>
                      <a:pt x="1374932" y="423081"/>
                      <a:pt x="1361718" y="323977"/>
                      <a:pt x="1367665" y="224212"/>
                    </a:cubicBezTo>
                    <a:cubicBezTo>
                      <a:pt x="1340576" y="224873"/>
                      <a:pt x="1333969" y="212320"/>
                      <a:pt x="1335291" y="185892"/>
                    </a:cubicBezTo>
                    <a:cubicBezTo>
                      <a:pt x="1337933" y="141626"/>
                      <a:pt x="1335291" y="97359"/>
                      <a:pt x="1335291" y="53093"/>
                    </a:cubicBezTo>
                    <a:cubicBezTo>
                      <a:pt x="1342558" y="26004"/>
                      <a:pt x="1325380" y="27326"/>
                      <a:pt x="1306881" y="27326"/>
                    </a:cubicBezTo>
                    <a:cubicBezTo>
                      <a:pt x="935571" y="27326"/>
                      <a:pt x="564261" y="27326"/>
                      <a:pt x="192951" y="27986"/>
                    </a:cubicBezTo>
                    <a:cubicBezTo>
                      <a:pt x="174452" y="27986"/>
                      <a:pt x="159256" y="24683"/>
                      <a:pt x="143399" y="14112"/>
                    </a:cubicBezTo>
                    <a:cubicBezTo>
                      <a:pt x="109043" y="-8352"/>
                      <a:pt x="60812" y="-3066"/>
                      <a:pt x="31081" y="23362"/>
                    </a:cubicBezTo>
                    <a:cubicBezTo>
                      <a:pt x="1350" y="50450"/>
                      <a:pt x="-8560" y="100002"/>
                      <a:pt x="7957" y="139644"/>
                    </a:cubicBezTo>
                    <a:cubicBezTo>
                      <a:pt x="22492" y="177303"/>
                      <a:pt x="58170" y="199767"/>
                      <a:pt x="99133" y="19646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7" name="Google Shape;197;g13d4b64f19f_0_282"/>
              <p:cNvSpPr/>
              <p:nvPr/>
            </p:nvSpPr>
            <p:spPr>
              <a:xfrm flipH="1">
                <a:off x="3982647" y="1418093"/>
                <a:ext cx="497404" cy="459933"/>
              </a:xfrm>
              <a:custGeom>
                <a:avLst/>
                <a:gdLst/>
                <a:ahLst/>
                <a:cxnLst/>
                <a:rect l="l" t="t" r="r" b="b"/>
                <a:pathLst>
                  <a:path w="912667" h="843913" extrusionOk="0">
                    <a:moveTo>
                      <a:pt x="96662" y="195773"/>
                    </a:moveTo>
                    <a:cubicBezTo>
                      <a:pt x="142911" y="194452"/>
                      <a:pt x="177267" y="166703"/>
                      <a:pt x="186517" y="119133"/>
                    </a:cubicBezTo>
                    <a:cubicBezTo>
                      <a:pt x="189820" y="102615"/>
                      <a:pt x="195766" y="99312"/>
                      <a:pt x="210302" y="99312"/>
                    </a:cubicBezTo>
                    <a:cubicBezTo>
                      <a:pt x="393314" y="99973"/>
                      <a:pt x="576326" y="99973"/>
                      <a:pt x="759338" y="99312"/>
                    </a:cubicBezTo>
                    <a:cubicBezTo>
                      <a:pt x="778498" y="99312"/>
                      <a:pt x="783123" y="105258"/>
                      <a:pt x="783123" y="123758"/>
                    </a:cubicBezTo>
                    <a:cubicBezTo>
                      <a:pt x="782462" y="227486"/>
                      <a:pt x="782462" y="330555"/>
                      <a:pt x="782462" y="434284"/>
                    </a:cubicBezTo>
                    <a:cubicBezTo>
                      <a:pt x="782462" y="491764"/>
                      <a:pt x="782462" y="492425"/>
                      <a:pt x="724321" y="492425"/>
                    </a:cubicBezTo>
                    <a:cubicBezTo>
                      <a:pt x="704500" y="492425"/>
                      <a:pt x="700536" y="499692"/>
                      <a:pt x="701197" y="517531"/>
                    </a:cubicBezTo>
                    <a:cubicBezTo>
                      <a:pt x="701858" y="567744"/>
                      <a:pt x="701197" y="617296"/>
                      <a:pt x="701197" y="667508"/>
                    </a:cubicBezTo>
                    <a:cubicBezTo>
                      <a:pt x="701858" y="666187"/>
                      <a:pt x="703179" y="665526"/>
                      <a:pt x="704500" y="665526"/>
                    </a:cubicBezTo>
                    <a:cubicBezTo>
                      <a:pt x="699876" y="717060"/>
                      <a:pt x="703179" y="768595"/>
                      <a:pt x="702518" y="820789"/>
                    </a:cubicBezTo>
                    <a:cubicBezTo>
                      <a:pt x="702518" y="835985"/>
                      <a:pt x="709125" y="843914"/>
                      <a:pt x="724982" y="843914"/>
                    </a:cubicBezTo>
                    <a:cubicBezTo>
                      <a:pt x="779159" y="843914"/>
                      <a:pt x="833996" y="843914"/>
                      <a:pt x="888173" y="843914"/>
                    </a:cubicBezTo>
                    <a:cubicBezTo>
                      <a:pt x="905351" y="843914"/>
                      <a:pt x="911958" y="835985"/>
                      <a:pt x="911958" y="819468"/>
                    </a:cubicBezTo>
                    <a:cubicBezTo>
                      <a:pt x="911298" y="770577"/>
                      <a:pt x="911298" y="721685"/>
                      <a:pt x="910637" y="672133"/>
                    </a:cubicBezTo>
                    <a:cubicBezTo>
                      <a:pt x="910637" y="672133"/>
                      <a:pt x="910637" y="672133"/>
                      <a:pt x="910637" y="672133"/>
                    </a:cubicBezTo>
                    <a:cubicBezTo>
                      <a:pt x="911298" y="670151"/>
                      <a:pt x="911298" y="668830"/>
                      <a:pt x="911958" y="666848"/>
                    </a:cubicBezTo>
                    <a:cubicBezTo>
                      <a:pt x="911958" y="618617"/>
                      <a:pt x="910637" y="570387"/>
                      <a:pt x="912619" y="522156"/>
                    </a:cubicBezTo>
                    <a:cubicBezTo>
                      <a:pt x="913280" y="499031"/>
                      <a:pt x="907333" y="488460"/>
                      <a:pt x="883548" y="493085"/>
                    </a:cubicBezTo>
                    <a:cubicBezTo>
                      <a:pt x="860424" y="497049"/>
                      <a:pt x="855799" y="486478"/>
                      <a:pt x="855799" y="464676"/>
                    </a:cubicBezTo>
                    <a:cubicBezTo>
                      <a:pt x="856460" y="337162"/>
                      <a:pt x="856460" y="209648"/>
                      <a:pt x="856460" y="82134"/>
                    </a:cubicBezTo>
                    <a:cubicBezTo>
                      <a:pt x="856460" y="39189"/>
                      <a:pt x="859763" y="45796"/>
                      <a:pt x="818800" y="45796"/>
                    </a:cubicBezTo>
                    <a:cubicBezTo>
                      <a:pt x="613325" y="45796"/>
                      <a:pt x="408510" y="45796"/>
                      <a:pt x="203034" y="45796"/>
                    </a:cubicBezTo>
                    <a:cubicBezTo>
                      <a:pt x="188499" y="45796"/>
                      <a:pt x="177267" y="44474"/>
                      <a:pt x="166035" y="31260"/>
                    </a:cubicBezTo>
                    <a:cubicBezTo>
                      <a:pt x="138286" y="-1774"/>
                      <a:pt x="86091" y="-9042"/>
                      <a:pt x="48432" y="11440"/>
                    </a:cubicBezTo>
                    <a:cubicBezTo>
                      <a:pt x="10111" y="32582"/>
                      <a:pt x="-9049" y="81473"/>
                      <a:pt x="4165" y="127722"/>
                    </a:cubicBezTo>
                    <a:cubicBezTo>
                      <a:pt x="15397" y="171327"/>
                      <a:pt x="50414" y="196434"/>
                      <a:pt x="96662" y="19577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98" name="Google Shape;198;g13d4b64f19f_0_282"/>
            <p:cNvGrpSpPr/>
            <p:nvPr/>
          </p:nvGrpSpPr>
          <p:grpSpPr>
            <a:xfrm>
              <a:off x="1298308" y="5139374"/>
              <a:ext cx="3556005" cy="1460926"/>
              <a:chOff x="1405312" y="5139374"/>
              <a:chExt cx="3556005" cy="1460926"/>
            </a:xfrm>
          </p:grpSpPr>
          <p:sp>
            <p:nvSpPr>
              <p:cNvPr id="199" name="Google Shape;199;g13d4b64f19f_0_282"/>
              <p:cNvSpPr/>
              <p:nvPr/>
            </p:nvSpPr>
            <p:spPr>
              <a:xfrm flipH="1">
                <a:off x="3177253" y="5139374"/>
                <a:ext cx="557216" cy="1460926"/>
              </a:xfrm>
              <a:custGeom>
                <a:avLst/>
                <a:gdLst/>
                <a:ahLst/>
                <a:cxnLst/>
                <a:rect l="l" t="t" r="r" b="b"/>
                <a:pathLst>
                  <a:path w="1022414" h="2680599" extrusionOk="0">
                    <a:moveTo>
                      <a:pt x="985486" y="1487"/>
                    </a:moveTo>
                    <a:cubicBezTo>
                      <a:pt x="931309" y="-496"/>
                      <a:pt x="876472" y="-496"/>
                      <a:pt x="822295" y="1487"/>
                    </a:cubicBezTo>
                    <a:cubicBezTo>
                      <a:pt x="793885" y="2808"/>
                      <a:pt x="787939" y="8754"/>
                      <a:pt x="787278" y="37164"/>
                    </a:cubicBezTo>
                    <a:cubicBezTo>
                      <a:pt x="785296" y="78127"/>
                      <a:pt x="785957" y="119090"/>
                      <a:pt x="787278" y="160053"/>
                    </a:cubicBezTo>
                    <a:cubicBezTo>
                      <a:pt x="787278" y="171946"/>
                      <a:pt x="790582" y="182517"/>
                      <a:pt x="799170" y="191766"/>
                    </a:cubicBezTo>
                    <a:cubicBezTo>
                      <a:pt x="799170" y="232069"/>
                      <a:pt x="799831" y="272371"/>
                      <a:pt x="799831" y="312013"/>
                    </a:cubicBezTo>
                    <a:cubicBezTo>
                      <a:pt x="799831" y="364868"/>
                      <a:pt x="799831" y="366189"/>
                      <a:pt x="853347" y="364207"/>
                    </a:cubicBezTo>
                    <a:cubicBezTo>
                      <a:pt x="879775" y="362886"/>
                      <a:pt x="887043" y="370154"/>
                      <a:pt x="887043" y="397903"/>
                    </a:cubicBezTo>
                    <a:cubicBezTo>
                      <a:pt x="886382" y="1089649"/>
                      <a:pt x="886382" y="1780735"/>
                      <a:pt x="886382" y="2472481"/>
                    </a:cubicBezTo>
                    <a:cubicBezTo>
                      <a:pt x="886382" y="2511462"/>
                      <a:pt x="881757" y="2516087"/>
                      <a:pt x="841455" y="2516087"/>
                    </a:cubicBezTo>
                    <a:cubicBezTo>
                      <a:pt x="624747" y="2516087"/>
                      <a:pt x="408040" y="2516087"/>
                      <a:pt x="190672" y="2516087"/>
                    </a:cubicBezTo>
                    <a:cubicBezTo>
                      <a:pt x="176136" y="2516087"/>
                      <a:pt x="164244" y="2513444"/>
                      <a:pt x="151691" y="2503533"/>
                    </a:cubicBezTo>
                    <a:cubicBezTo>
                      <a:pt x="121299" y="2481070"/>
                      <a:pt x="86943" y="2479088"/>
                      <a:pt x="52587" y="2494284"/>
                    </a:cubicBezTo>
                    <a:cubicBezTo>
                      <a:pt x="18231" y="2509480"/>
                      <a:pt x="3035" y="2538551"/>
                      <a:pt x="392" y="2574889"/>
                    </a:cubicBezTo>
                    <a:cubicBezTo>
                      <a:pt x="-3572" y="2626422"/>
                      <a:pt x="22855" y="2658796"/>
                      <a:pt x="65801" y="2680600"/>
                    </a:cubicBezTo>
                    <a:cubicBezTo>
                      <a:pt x="83639" y="2680600"/>
                      <a:pt x="101478" y="2680600"/>
                      <a:pt x="119317" y="2680600"/>
                    </a:cubicBezTo>
                    <a:cubicBezTo>
                      <a:pt x="150369" y="2666725"/>
                      <a:pt x="178118" y="2648225"/>
                      <a:pt x="184725" y="2612548"/>
                    </a:cubicBezTo>
                    <a:cubicBezTo>
                      <a:pt x="188689" y="2592067"/>
                      <a:pt x="197939" y="2588103"/>
                      <a:pt x="216439" y="2588103"/>
                    </a:cubicBezTo>
                    <a:cubicBezTo>
                      <a:pt x="421914" y="2588763"/>
                      <a:pt x="626729" y="2587442"/>
                      <a:pt x="832205" y="2589424"/>
                    </a:cubicBezTo>
                    <a:cubicBezTo>
                      <a:pt x="873829" y="2590084"/>
                      <a:pt x="904881" y="2579513"/>
                      <a:pt x="934613" y="2551764"/>
                    </a:cubicBezTo>
                    <a:cubicBezTo>
                      <a:pt x="951130" y="2535908"/>
                      <a:pt x="959058" y="2520712"/>
                      <a:pt x="959058" y="2497587"/>
                    </a:cubicBezTo>
                    <a:cubicBezTo>
                      <a:pt x="958397" y="1797252"/>
                      <a:pt x="958397" y="1096917"/>
                      <a:pt x="958397" y="395921"/>
                    </a:cubicBezTo>
                    <a:cubicBezTo>
                      <a:pt x="958397" y="374118"/>
                      <a:pt x="960379" y="358922"/>
                      <a:pt x="987468" y="364207"/>
                    </a:cubicBezTo>
                    <a:cubicBezTo>
                      <a:pt x="1005968" y="367511"/>
                      <a:pt x="1009271" y="357600"/>
                      <a:pt x="1009271" y="341083"/>
                    </a:cubicBezTo>
                    <a:cubicBezTo>
                      <a:pt x="1008610" y="290871"/>
                      <a:pt x="1009271" y="241319"/>
                      <a:pt x="1009271" y="191106"/>
                    </a:cubicBezTo>
                    <a:cubicBezTo>
                      <a:pt x="1016538" y="182517"/>
                      <a:pt x="1020503" y="173267"/>
                      <a:pt x="1021163" y="162035"/>
                    </a:cubicBezTo>
                    <a:cubicBezTo>
                      <a:pt x="1022485" y="119090"/>
                      <a:pt x="1023145" y="76145"/>
                      <a:pt x="1021163" y="33861"/>
                    </a:cubicBezTo>
                    <a:cubicBezTo>
                      <a:pt x="1019181" y="8094"/>
                      <a:pt x="1012574" y="2147"/>
                      <a:pt x="985486" y="148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0" name="Google Shape;200;g13d4b64f19f_0_282"/>
              <p:cNvSpPr/>
              <p:nvPr/>
            </p:nvSpPr>
            <p:spPr>
              <a:xfrm flipH="1">
                <a:off x="3977686" y="5139374"/>
                <a:ext cx="526122" cy="1335927"/>
              </a:xfrm>
              <a:custGeom>
                <a:avLst/>
                <a:gdLst/>
                <a:ahLst/>
                <a:cxnLst/>
                <a:rect l="l" t="t" r="r" b="b"/>
                <a:pathLst>
                  <a:path w="965361" h="2451243" extrusionOk="0">
                    <a:moveTo>
                      <a:pt x="846399" y="2292642"/>
                    </a:moveTo>
                    <a:cubicBezTo>
                      <a:pt x="845739" y="1660359"/>
                      <a:pt x="845739" y="1028075"/>
                      <a:pt x="845739" y="395791"/>
                    </a:cubicBezTo>
                    <a:cubicBezTo>
                      <a:pt x="845739" y="386541"/>
                      <a:pt x="846399" y="377952"/>
                      <a:pt x="845739" y="368702"/>
                    </a:cubicBezTo>
                    <a:cubicBezTo>
                      <a:pt x="845078" y="356149"/>
                      <a:pt x="850364" y="351524"/>
                      <a:pt x="862917" y="351524"/>
                    </a:cubicBezTo>
                    <a:cubicBezTo>
                      <a:pt x="888023" y="352185"/>
                      <a:pt x="913129" y="350203"/>
                      <a:pt x="937575" y="352185"/>
                    </a:cubicBezTo>
                    <a:cubicBezTo>
                      <a:pt x="957396" y="353506"/>
                      <a:pt x="964003" y="347560"/>
                      <a:pt x="963342" y="327078"/>
                    </a:cubicBezTo>
                    <a:cubicBezTo>
                      <a:pt x="963342" y="276866"/>
                      <a:pt x="960039" y="227314"/>
                      <a:pt x="965324" y="177101"/>
                    </a:cubicBezTo>
                    <a:cubicBezTo>
                      <a:pt x="965324" y="129531"/>
                      <a:pt x="964003" y="82622"/>
                      <a:pt x="965324" y="35052"/>
                    </a:cubicBezTo>
                    <a:cubicBezTo>
                      <a:pt x="965985" y="9945"/>
                      <a:pt x="958057" y="-625"/>
                      <a:pt x="931629" y="35"/>
                    </a:cubicBezTo>
                    <a:cubicBezTo>
                      <a:pt x="882738" y="1357"/>
                      <a:pt x="833185" y="1357"/>
                      <a:pt x="784294" y="35"/>
                    </a:cubicBezTo>
                    <a:cubicBezTo>
                      <a:pt x="760509" y="-625"/>
                      <a:pt x="750599" y="7963"/>
                      <a:pt x="751260" y="32409"/>
                    </a:cubicBezTo>
                    <a:cubicBezTo>
                      <a:pt x="752581" y="80640"/>
                      <a:pt x="751260" y="128870"/>
                      <a:pt x="751260" y="177101"/>
                    </a:cubicBezTo>
                    <a:cubicBezTo>
                      <a:pt x="751920" y="227314"/>
                      <a:pt x="751920" y="276866"/>
                      <a:pt x="753242" y="327078"/>
                    </a:cubicBezTo>
                    <a:cubicBezTo>
                      <a:pt x="753242" y="335007"/>
                      <a:pt x="749278" y="346899"/>
                      <a:pt x="757866" y="348882"/>
                    </a:cubicBezTo>
                    <a:cubicBezTo>
                      <a:pt x="779669" y="354167"/>
                      <a:pt x="773063" y="370024"/>
                      <a:pt x="773063" y="382577"/>
                    </a:cubicBezTo>
                    <a:cubicBezTo>
                      <a:pt x="773063" y="1010896"/>
                      <a:pt x="773063" y="1639877"/>
                      <a:pt x="773063" y="2268197"/>
                    </a:cubicBezTo>
                    <a:cubicBezTo>
                      <a:pt x="773063" y="2305195"/>
                      <a:pt x="757206" y="2321713"/>
                      <a:pt x="720207" y="2321713"/>
                    </a:cubicBezTo>
                    <a:cubicBezTo>
                      <a:pt x="549748" y="2321713"/>
                      <a:pt x="379289" y="2321713"/>
                      <a:pt x="208830" y="2322373"/>
                    </a:cubicBezTo>
                    <a:cubicBezTo>
                      <a:pt x="192313" y="2322373"/>
                      <a:pt x="183724" y="2318409"/>
                      <a:pt x="175795" y="2303213"/>
                    </a:cubicBezTo>
                    <a:cubicBezTo>
                      <a:pt x="155314" y="2263572"/>
                      <a:pt x="109726" y="2246394"/>
                      <a:pt x="65460" y="2259607"/>
                    </a:cubicBezTo>
                    <a:cubicBezTo>
                      <a:pt x="23175" y="2272161"/>
                      <a:pt x="-1271" y="2309159"/>
                      <a:pt x="51" y="2358712"/>
                    </a:cubicBezTo>
                    <a:cubicBezTo>
                      <a:pt x="1372" y="2404300"/>
                      <a:pt x="29782" y="2439977"/>
                      <a:pt x="70084" y="2448566"/>
                    </a:cubicBezTo>
                    <a:cubicBezTo>
                      <a:pt x="117654" y="2458476"/>
                      <a:pt x="159939" y="2440638"/>
                      <a:pt x="177117" y="2399014"/>
                    </a:cubicBezTo>
                    <a:cubicBezTo>
                      <a:pt x="185045" y="2379854"/>
                      <a:pt x="195616" y="2376550"/>
                      <a:pt x="212794" y="2376550"/>
                    </a:cubicBezTo>
                    <a:cubicBezTo>
                      <a:pt x="375986" y="2377211"/>
                      <a:pt x="539838" y="2375229"/>
                      <a:pt x="703029" y="2377872"/>
                    </a:cubicBezTo>
                    <a:cubicBezTo>
                      <a:pt x="747956" y="2378532"/>
                      <a:pt x="785616" y="2370604"/>
                      <a:pt x="821293" y="2340873"/>
                    </a:cubicBezTo>
                    <a:cubicBezTo>
                      <a:pt x="838471" y="2326998"/>
                      <a:pt x="846399" y="2314445"/>
                      <a:pt x="846399" y="229264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1" name="Google Shape;201;g13d4b64f19f_0_282"/>
              <p:cNvSpPr/>
              <p:nvPr/>
            </p:nvSpPr>
            <p:spPr>
              <a:xfrm flipH="1">
                <a:off x="3563972" y="5139374"/>
                <a:ext cx="133710" cy="1187880"/>
              </a:xfrm>
              <a:custGeom>
                <a:avLst/>
                <a:gdLst/>
                <a:ahLst/>
                <a:cxnLst/>
                <a:rect l="l" t="t" r="r" b="b"/>
                <a:pathLst>
                  <a:path w="245340" h="2179597" extrusionOk="0">
                    <a:moveTo>
                      <a:pt x="65588" y="33"/>
                    </a:moveTo>
                    <a:cubicBezTo>
                      <a:pt x="42463" y="-628"/>
                      <a:pt x="33874" y="8622"/>
                      <a:pt x="34535" y="31746"/>
                    </a:cubicBezTo>
                    <a:cubicBezTo>
                      <a:pt x="35196" y="80638"/>
                      <a:pt x="33874" y="130190"/>
                      <a:pt x="33874" y="179081"/>
                    </a:cubicBezTo>
                    <a:cubicBezTo>
                      <a:pt x="33874" y="229954"/>
                      <a:pt x="34535" y="280828"/>
                      <a:pt x="33874" y="331701"/>
                    </a:cubicBezTo>
                    <a:cubicBezTo>
                      <a:pt x="33874" y="346236"/>
                      <a:pt x="37838" y="354825"/>
                      <a:pt x="53034" y="351522"/>
                    </a:cubicBezTo>
                    <a:cubicBezTo>
                      <a:pt x="84087" y="345576"/>
                      <a:pt x="86730" y="362093"/>
                      <a:pt x="86730" y="387860"/>
                    </a:cubicBezTo>
                    <a:cubicBezTo>
                      <a:pt x="86069" y="908487"/>
                      <a:pt x="86069" y="1429113"/>
                      <a:pt x="86730" y="1949740"/>
                    </a:cubicBezTo>
                    <a:cubicBezTo>
                      <a:pt x="86730" y="1971543"/>
                      <a:pt x="86069" y="1986078"/>
                      <a:pt x="58981" y="1990703"/>
                    </a:cubicBezTo>
                    <a:cubicBezTo>
                      <a:pt x="38499" y="1994006"/>
                      <a:pt x="23303" y="2010524"/>
                      <a:pt x="13393" y="2029023"/>
                    </a:cubicBezTo>
                    <a:cubicBezTo>
                      <a:pt x="-11053" y="2072629"/>
                      <a:pt x="-1142" y="2131431"/>
                      <a:pt x="35856" y="2160501"/>
                    </a:cubicBezTo>
                    <a:cubicBezTo>
                      <a:pt x="68891" y="2186929"/>
                      <a:pt x="123068" y="2185608"/>
                      <a:pt x="155442" y="2158519"/>
                    </a:cubicBezTo>
                    <a:cubicBezTo>
                      <a:pt x="191780" y="2127467"/>
                      <a:pt x="201030" y="2068665"/>
                      <a:pt x="173281" y="2027041"/>
                    </a:cubicBezTo>
                    <a:cubicBezTo>
                      <a:pt x="162049" y="2009863"/>
                      <a:pt x="158745" y="1994006"/>
                      <a:pt x="158745" y="1974846"/>
                    </a:cubicBezTo>
                    <a:cubicBezTo>
                      <a:pt x="158745" y="1456202"/>
                      <a:pt x="158745" y="937557"/>
                      <a:pt x="159406" y="418912"/>
                    </a:cubicBezTo>
                    <a:cubicBezTo>
                      <a:pt x="159406" y="397771"/>
                      <a:pt x="150156" y="371343"/>
                      <a:pt x="164031" y="356807"/>
                    </a:cubicBezTo>
                    <a:cubicBezTo>
                      <a:pt x="177245" y="343594"/>
                      <a:pt x="203012" y="352843"/>
                      <a:pt x="223493" y="352843"/>
                    </a:cubicBezTo>
                    <a:cubicBezTo>
                      <a:pt x="239350" y="352843"/>
                      <a:pt x="245296" y="348219"/>
                      <a:pt x="244636" y="331701"/>
                    </a:cubicBezTo>
                    <a:cubicBezTo>
                      <a:pt x="243975" y="280828"/>
                      <a:pt x="244636" y="229954"/>
                      <a:pt x="245296" y="179081"/>
                    </a:cubicBezTo>
                    <a:cubicBezTo>
                      <a:pt x="245296" y="130850"/>
                      <a:pt x="243975" y="82620"/>
                      <a:pt x="245296" y="34389"/>
                    </a:cubicBezTo>
                    <a:cubicBezTo>
                      <a:pt x="245957" y="10604"/>
                      <a:pt x="239350" y="33"/>
                      <a:pt x="213583" y="693"/>
                    </a:cubicBezTo>
                    <a:cubicBezTo>
                      <a:pt x="163370" y="1354"/>
                      <a:pt x="114479" y="1354"/>
                      <a:pt x="65588" y="3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2" name="Google Shape;202;g13d4b64f19f_0_282"/>
              <p:cNvSpPr/>
              <p:nvPr/>
            </p:nvSpPr>
            <p:spPr>
              <a:xfrm flipH="1">
                <a:off x="4375063" y="5139374"/>
                <a:ext cx="586254" cy="738964"/>
              </a:xfrm>
              <a:custGeom>
                <a:avLst/>
                <a:gdLst/>
                <a:ahLst/>
                <a:cxnLst/>
                <a:rect l="l" t="t" r="r" b="b"/>
                <a:pathLst>
                  <a:path w="1075696" h="1355897" extrusionOk="0">
                    <a:moveTo>
                      <a:pt x="855025" y="1271871"/>
                    </a:moveTo>
                    <a:cubicBezTo>
                      <a:pt x="896648" y="1272531"/>
                      <a:pt x="928362" y="1262621"/>
                      <a:pt x="958093" y="1234211"/>
                    </a:cubicBezTo>
                    <a:cubicBezTo>
                      <a:pt x="973289" y="1219676"/>
                      <a:pt x="979235" y="1206462"/>
                      <a:pt x="979235" y="1186641"/>
                    </a:cubicBezTo>
                    <a:cubicBezTo>
                      <a:pt x="978574" y="971255"/>
                      <a:pt x="978574" y="756529"/>
                      <a:pt x="978574" y="541143"/>
                    </a:cubicBezTo>
                    <a:cubicBezTo>
                      <a:pt x="978574" y="486966"/>
                      <a:pt x="979896" y="432129"/>
                      <a:pt x="977914" y="377952"/>
                    </a:cubicBezTo>
                    <a:cubicBezTo>
                      <a:pt x="977253" y="355488"/>
                      <a:pt x="985181" y="350203"/>
                      <a:pt x="1005663" y="351524"/>
                    </a:cubicBezTo>
                    <a:cubicBezTo>
                      <a:pt x="1020859" y="352845"/>
                      <a:pt x="1036055" y="350863"/>
                      <a:pt x="1051251" y="352185"/>
                    </a:cubicBezTo>
                    <a:cubicBezTo>
                      <a:pt x="1069750" y="353506"/>
                      <a:pt x="1075697" y="347560"/>
                      <a:pt x="1075697" y="328400"/>
                    </a:cubicBezTo>
                    <a:cubicBezTo>
                      <a:pt x="1074375" y="278187"/>
                      <a:pt x="1075697" y="228635"/>
                      <a:pt x="1075697" y="178422"/>
                    </a:cubicBezTo>
                    <a:cubicBezTo>
                      <a:pt x="1075697" y="128210"/>
                      <a:pt x="1074375" y="78657"/>
                      <a:pt x="1075036" y="28445"/>
                    </a:cubicBezTo>
                    <a:cubicBezTo>
                      <a:pt x="1075036" y="7303"/>
                      <a:pt x="1067108" y="35"/>
                      <a:pt x="1046626" y="35"/>
                    </a:cubicBezTo>
                    <a:cubicBezTo>
                      <a:pt x="996413" y="696"/>
                      <a:pt x="946861" y="1357"/>
                      <a:pt x="896648" y="35"/>
                    </a:cubicBezTo>
                    <a:cubicBezTo>
                      <a:pt x="873524" y="-626"/>
                      <a:pt x="864935" y="7964"/>
                      <a:pt x="865596" y="31088"/>
                    </a:cubicBezTo>
                    <a:cubicBezTo>
                      <a:pt x="866257" y="79979"/>
                      <a:pt x="865596" y="129531"/>
                      <a:pt x="864935" y="178422"/>
                    </a:cubicBezTo>
                    <a:cubicBezTo>
                      <a:pt x="864935" y="229296"/>
                      <a:pt x="865596" y="280169"/>
                      <a:pt x="864935" y="331043"/>
                    </a:cubicBezTo>
                    <a:cubicBezTo>
                      <a:pt x="864935" y="344917"/>
                      <a:pt x="867578" y="354167"/>
                      <a:pt x="884095" y="351524"/>
                    </a:cubicBezTo>
                    <a:cubicBezTo>
                      <a:pt x="903255" y="348881"/>
                      <a:pt x="907880" y="358131"/>
                      <a:pt x="907880" y="375970"/>
                    </a:cubicBezTo>
                    <a:cubicBezTo>
                      <a:pt x="907220" y="640908"/>
                      <a:pt x="907880" y="906507"/>
                      <a:pt x="907220" y="1171445"/>
                    </a:cubicBezTo>
                    <a:cubicBezTo>
                      <a:pt x="907220" y="1201837"/>
                      <a:pt x="892024" y="1217033"/>
                      <a:pt x="861632" y="1217033"/>
                    </a:cubicBezTo>
                    <a:cubicBezTo>
                      <a:pt x="643603" y="1217033"/>
                      <a:pt x="426235" y="1217033"/>
                      <a:pt x="208206" y="1217694"/>
                    </a:cubicBezTo>
                    <a:cubicBezTo>
                      <a:pt x="191688" y="1217694"/>
                      <a:pt x="181117" y="1213730"/>
                      <a:pt x="171868" y="1198533"/>
                    </a:cubicBezTo>
                    <a:cubicBezTo>
                      <a:pt x="148743" y="1162195"/>
                      <a:pt x="99852" y="1150303"/>
                      <a:pt x="57568" y="1166820"/>
                    </a:cubicBezTo>
                    <a:cubicBezTo>
                      <a:pt x="18587" y="1182016"/>
                      <a:pt x="-4538" y="1224300"/>
                      <a:pt x="748" y="1269228"/>
                    </a:cubicBezTo>
                    <a:cubicBezTo>
                      <a:pt x="6694" y="1316798"/>
                      <a:pt x="37747" y="1349832"/>
                      <a:pt x="82674" y="1355118"/>
                    </a:cubicBezTo>
                    <a:cubicBezTo>
                      <a:pt x="128262" y="1360403"/>
                      <a:pt x="169885" y="1338600"/>
                      <a:pt x="182439" y="1296316"/>
                    </a:cubicBezTo>
                    <a:cubicBezTo>
                      <a:pt x="189706" y="1273853"/>
                      <a:pt x="201599" y="1271210"/>
                      <a:pt x="220759" y="1271210"/>
                    </a:cubicBezTo>
                    <a:cubicBezTo>
                      <a:pt x="431520" y="1271210"/>
                      <a:pt x="643603" y="1269889"/>
                      <a:pt x="855025" y="127187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3" name="Google Shape;203;g13d4b64f19f_0_282"/>
              <p:cNvSpPr/>
              <p:nvPr/>
            </p:nvSpPr>
            <p:spPr>
              <a:xfrm flipH="1">
                <a:off x="1924341" y="5139374"/>
                <a:ext cx="576100" cy="1118127"/>
              </a:xfrm>
              <a:custGeom>
                <a:avLst/>
                <a:gdLst/>
                <a:ahLst/>
                <a:cxnLst/>
                <a:rect l="l" t="t" r="r" b="b"/>
                <a:pathLst>
                  <a:path w="576100" h="1118127" extrusionOk="0">
                    <a:moveTo>
                      <a:pt x="97540" y="19"/>
                    </a:moveTo>
                    <a:cubicBezTo>
                      <a:pt x="70905" y="739"/>
                      <a:pt x="43911" y="739"/>
                      <a:pt x="17276" y="19"/>
                    </a:cubicBezTo>
                    <a:cubicBezTo>
                      <a:pt x="4679" y="-341"/>
                      <a:pt x="0" y="4338"/>
                      <a:pt x="360" y="16936"/>
                    </a:cubicBezTo>
                    <a:cubicBezTo>
                      <a:pt x="720" y="43570"/>
                      <a:pt x="360" y="70564"/>
                      <a:pt x="0" y="97199"/>
                    </a:cubicBezTo>
                    <a:cubicBezTo>
                      <a:pt x="0" y="124913"/>
                      <a:pt x="360" y="152627"/>
                      <a:pt x="0" y="179982"/>
                    </a:cubicBezTo>
                    <a:cubicBezTo>
                      <a:pt x="0" y="188980"/>
                      <a:pt x="2879" y="191500"/>
                      <a:pt x="11517" y="191500"/>
                    </a:cubicBezTo>
                    <a:lnTo>
                      <a:pt x="49922" y="191650"/>
                    </a:lnTo>
                    <a:lnTo>
                      <a:pt x="46244" y="192570"/>
                    </a:lnTo>
                    <a:cubicBezTo>
                      <a:pt x="43889" y="195449"/>
                      <a:pt x="43182" y="200308"/>
                      <a:pt x="43182" y="207687"/>
                    </a:cubicBezTo>
                    <a:cubicBezTo>
                      <a:pt x="43496" y="491668"/>
                      <a:pt x="43496" y="775651"/>
                      <a:pt x="43496" y="1059632"/>
                    </a:cubicBezTo>
                    <a:cubicBezTo>
                      <a:pt x="43496" y="1079428"/>
                      <a:pt x="40670" y="1077988"/>
                      <a:pt x="60140" y="1077988"/>
                    </a:cubicBezTo>
                    <a:cubicBezTo>
                      <a:pt x="197056" y="1077988"/>
                      <a:pt x="334287" y="1077988"/>
                      <a:pt x="471203" y="1077988"/>
                    </a:cubicBezTo>
                    <a:cubicBezTo>
                      <a:pt x="477170" y="1077988"/>
                      <a:pt x="483136" y="1076548"/>
                      <a:pt x="488789" y="1080147"/>
                    </a:cubicBezTo>
                    <a:cubicBezTo>
                      <a:pt x="492871" y="1100664"/>
                      <a:pt x="505119" y="1113981"/>
                      <a:pt x="522076" y="1117220"/>
                    </a:cubicBezTo>
                    <a:cubicBezTo>
                      <a:pt x="546884" y="1121899"/>
                      <a:pt x="566982" y="1108222"/>
                      <a:pt x="573890" y="1082307"/>
                    </a:cubicBezTo>
                    <a:cubicBezTo>
                      <a:pt x="580799" y="1055673"/>
                      <a:pt x="571064" y="1026879"/>
                      <a:pt x="550967" y="1016440"/>
                    </a:cubicBezTo>
                    <a:cubicBezTo>
                      <a:pt x="528671" y="1004923"/>
                      <a:pt x="505432" y="1013201"/>
                      <a:pt x="491615" y="1038036"/>
                    </a:cubicBezTo>
                    <a:cubicBezTo>
                      <a:pt x="359095" y="1038036"/>
                      <a:pt x="226889" y="1038396"/>
                      <a:pt x="94369" y="1038396"/>
                    </a:cubicBezTo>
                    <a:cubicBezTo>
                      <a:pt x="78039" y="1038396"/>
                      <a:pt x="78039" y="1038396"/>
                      <a:pt x="78039" y="1019680"/>
                    </a:cubicBezTo>
                    <a:cubicBezTo>
                      <a:pt x="78039" y="750095"/>
                      <a:pt x="78039" y="480871"/>
                      <a:pt x="78039" y="211286"/>
                    </a:cubicBezTo>
                    <a:lnTo>
                      <a:pt x="76642" y="191755"/>
                    </a:lnTo>
                    <a:lnTo>
                      <a:pt x="103299" y="191860"/>
                    </a:lnTo>
                    <a:cubicBezTo>
                      <a:pt x="112297" y="191860"/>
                      <a:pt x="114817" y="188620"/>
                      <a:pt x="114817" y="179982"/>
                    </a:cubicBezTo>
                    <a:cubicBezTo>
                      <a:pt x="114456" y="152268"/>
                      <a:pt x="114817" y="124553"/>
                      <a:pt x="115177" y="97199"/>
                    </a:cubicBezTo>
                    <a:cubicBezTo>
                      <a:pt x="115177" y="70564"/>
                      <a:pt x="114456" y="43570"/>
                      <a:pt x="114817" y="16936"/>
                    </a:cubicBezTo>
                    <a:cubicBezTo>
                      <a:pt x="115177" y="3978"/>
                      <a:pt x="110137" y="19"/>
                      <a:pt x="97540" y="1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4" name="Google Shape;204;g13d4b64f19f_0_282"/>
              <p:cNvSpPr/>
              <p:nvPr/>
            </p:nvSpPr>
            <p:spPr>
              <a:xfrm flipH="1">
                <a:off x="2778637" y="5139374"/>
                <a:ext cx="120656" cy="1100593"/>
              </a:xfrm>
              <a:custGeom>
                <a:avLst/>
                <a:gdLst/>
                <a:ahLst/>
                <a:cxnLst/>
                <a:rect l="l" t="t" r="r" b="b"/>
                <a:pathLst>
                  <a:path w="120656" h="1100593" extrusionOk="0">
                    <a:moveTo>
                      <a:pt x="102279" y="19"/>
                    </a:moveTo>
                    <a:cubicBezTo>
                      <a:pt x="75645" y="740"/>
                      <a:pt x="48651" y="740"/>
                      <a:pt x="22016" y="19"/>
                    </a:cubicBezTo>
                    <a:cubicBezTo>
                      <a:pt x="9059" y="-341"/>
                      <a:pt x="3660" y="4339"/>
                      <a:pt x="4020" y="17656"/>
                    </a:cubicBezTo>
                    <a:cubicBezTo>
                      <a:pt x="4740" y="43931"/>
                      <a:pt x="4020" y="70205"/>
                      <a:pt x="4020" y="96480"/>
                    </a:cubicBezTo>
                    <a:cubicBezTo>
                      <a:pt x="4379" y="123474"/>
                      <a:pt x="5100" y="150829"/>
                      <a:pt x="4379" y="177823"/>
                    </a:cubicBezTo>
                    <a:cubicBezTo>
                      <a:pt x="4020" y="188981"/>
                      <a:pt x="7979" y="191860"/>
                      <a:pt x="18417" y="191500"/>
                    </a:cubicBezTo>
                    <a:lnTo>
                      <a:pt x="57596" y="191500"/>
                    </a:lnTo>
                    <a:lnTo>
                      <a:pt x="52440" y="193064"/>
                    </a:lnTo>
                    <a:cubicBezTo>
                      <a:pt x="50191" y="195989"/>
                      <a:pt x="49741" y="200488"/>
                      <a:pt x="49741" y="206606"/>
                    </a:cubicBezTo>
                    <a:cubicBezTo>
                      <a:pt x="50100" y="462874"/>
                      <a:pt x="49741" y="719141"/>
                      <a:pt x="50100" y="975408"/>
                    </a:cubicBezTo>
                    <a:cubicBezTo>
                      <a:pt x="50100" y="987286"/>
                      <a:pt x="49381" y="995564"/>
                      <a:pt x="34624" y="997004"/>
                    </a:cubicBezTo>
                    <a:cubicBezTo>
                      <a:pt x="25266" y="997724"/>
                      <a:pt x="18067" y="1004562"/>
                      <a:pt x="11948" y="1011761"/>
                    </a:cubicBezTo>
                    <a:cubicBezTo>
                      <a:pt x="-5688" y="1033716"/>
                      <a:pt x="-3529" y="1068989"/>
                      <a:pt x="16627" y="1087705"/>
                    </a:cubicBezTo>
                    <a:cubicBezTo>
                      <a:pt x="36064" y="1105702"/>
                      <a:pt x="69897" y="1104622"/>
                      <a:pt x="88253" y="1085905"/>
                    </a:cubicBezTo>
                    <a:cubicBezTo>
                      <a:pt x="108048" y="1066109"/>
                      <a:pt x="109128" y="1029397"/>
                      <a:pt x="88613" y="1009241"/>
                    </a:cubicBezTo>
                    <a:cubicBezTo>
                      <a:pt x="81414" y="1001683"/>
                      <a:pt x="79974" y="994485"/>
                      <a:pt x="79974" y="984766"/>
                    </a:cubicBezTo>
                    <a:cubicBezTo>
                      <a:pt x="79974" y="855553"/>
                      <a:pt x="79974" y="725980"/>
                      <a:pt x="79974" y="596766"/>
                    </a:cubicBezTo>
                    <a:cubicBezTo>
                      <a:pt x="79974" y="466113"/>
                      <a:pt x="79974" y="335100"/>
                      <a:pt x="79974" y="204447"/>
                    </a:cubicBezTo>
                    <a:cubicBezTo>
                      <a:pt x="79974" y="199228"/>
                      <a:pt x="79614" y="195449"/>
                      <a:pt x="77680" y="192929"/>
                    </a:cubicBezTo>
                    <a:lnTo>
                      <a:pt x="73441" y="191500"/>
                    </a:lnTo>
                    <a:lnTo>
                      <a:pt x="105879" y="191500"/>
                    </a:lnTo>
                    <a:cubicBezTo>
                      <a:pt x="116677" y="191860"/>
                      <a:pt x="119916" y="188261"/>
                      <a:pt x="119916" y="177463"/>
                    </a:cubicBezTo>
                    <a:cubicBezTo>
                      <a:pt x="119916" y="150469"/>
                      <a:pt x="118116" y="123114"/>
                      <a:pt x="120636" y="96120"/>
                    </a:cubicBezTo>
                    <a:cubicBezTo>
                      <a:pt x="120636" y="70565"/>
                      <a:pt x="119916" y="45010"/>
                      <a:pt x="120636" y="19096"/>
                    </a:cubicBezTo>
                    <a:cubicBezTo>
                      <a:pt x="120995" y="5419"/>
                      <a:pt x="116677" y="-341"/>
                      <a:pt x="102279" y="1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5" name="Google Shape;205;g13d4b64f19f_0_282"/>
              <p:cNvSpPr/>
              <p:nvPr/>
            </p:nvSpPr>
            <p:spPr>
              <a:xfrm flipH="1">
                <a:off x="1405312" y="5139374"/>
                <a:ext cx="689866" cy="864745"/>
              </a:xfrm>
              <a:custGeom>
                <a:avLst/>
                <a:gdLst/>
                <a:ahLst/>
                <a:cxnLst/>
                <a:rect l="l" t="t" r="r" b="b"/>
                <a:pathLst>
                  <a:path w="689866" h="864745" extrusionOk="0">
                    <a:moveTo>
                      <a:pt x="50409" y="189897"/>
                    </a:moveTo>
                    <a:cubicBezTo>
                      <a:pt x="45460" y="192731"/>
                      <a:pt x="42131" y="198130"/>
                      <a:pt x="42131" y="205149"/>
                    </a:cubicBezTo>
                    <a:cubicBezTo>
                      <a:pt x="42131" y="305208"/>
                      <a:pt x="42131" y="405628"/>
                      <a:pt x="42131" y="505687"/>
                    </a:cubicBezTo>
                    <a:cubicBezTo>
                      <a:pt x="42131" y="605027"/>
                      <a:pt x="42491" y="704006"/>
                      <a:pt x="41771" y="803346"/>
                    </a:cubicBezTo>
                    <a:cubicBezTo>
                      <a:pt x="41771" y="817743"/>
                      <a:pt x="44650" y="822062"/>
                      <a:pt x="59768" y="822062"/>
                    </a:cubicBezTo>
                    <a:cubicBezTo>
                      <a:pt x="230372" y="821342"/>
                      <a:pt x="400977" y="821702"/>
                      <a:pt x="571582" y="821702"/>
                    </a:cubicBezTo>
                    <a:cubicBezTo>
                      <a:pt x="580940" y="821702"/>
                      <a:pt x="587059" y="822422"/>
                      <a:pt x="591018" y="833580"/>
                    </a:cubicBezTo>
                    <a:cubicBezTo>
                      <a:pt x="599296" y="857335"/>
                      <a:pt x="621972" y="868133"/>
                      <a:pt x="648966" y="863814"/>
                    </a:cubicBezTo>
                    <a:cubicBezTo>
                      <a:pt x="671282" y="860214"/>
                      <a:pt x="687478" y="841498"/>
                      <a:pt x="689638" y="816663"/>
                    </a:cubicBezTo>
                    <a:cubicBezTo>
                      <a:pt x="691798" y="790388"/>
                      <a:pt x="678480" y="768433"/>
                      <a:pt x="656525" y="760874"/>
                    </a:cubicBezTo>
                    <a:cubicBezTo>
                      <a:pt x="632770" y="752956"/>
                      <a:pt x="607215" y="760515"/>
                      <a:pt x="595338" y="781390"/>
                    </a:cubicBezTo>
                    <a:cubicBezTo>
                      <a:pt x="590298" y="790029"/>
                      <a:pt x="584899" y="791828"/>
                      <a:pt x="575542" y="791828"/>
                    </a:cubicBezTo>
                    <a:cubicBezTo>
                      <a:pt x="413215" y="791468"/>
                      <a:pt x="250888" y="791468"/>
                      <a:pt x="88201" y="791828"/>
                    </a:cubicBezTo>
                    <a:cubicBezTo>
                      <a:pt x="74164" y="791828"/>
                      <a:pt x="71645" y="787509"/>
                      <a:pt x="71645" y="774552"/>
                    </a:cubicBezTo>
                    <a:cubicBezTo>
                      <a:pt x="72005" y="586310"/>
                      <a:pt x="72005" y="398069"/>
                      <a:pt x="72005" y="210187"/>
                    </a:cubicBezTo>
                    <a:cubicBezTo>
                      <a:pt x="72005" y="205869"/>
                      <a:pt x="72005" y="201550"/>
                      <a:pt x="72005" y="197230"/>
                    </a:cubicBezTo>
                    <a:cubicBezTo>
                      <a:pt x="72005" y="194351"/>
                      <a:pt x="71645" y="191471"/>
                      <a:pt x="68405" y="190031"/>
                    </a:cubicBezTo>
                    <a:cubicBezTo>
                      <a:pt x="61927" y="186792"/>
                      <a:pt x="55358" y="187062"/>
                      <a:pt x="50409" y="189897"/>
                    </a:cubicBezTo>
                    <a:close/>
                    <a:moveTo>
                      <a:pt x="100079" y="0"/>
                    </a:moveTo>
                    <a:cubicBezTo>
                      <a:pt x="71285" y="360"/>
                      <a:pt x="42851" y="360"/>
                      <a:pt x="14057" y="0"/>
                    </a:cubicBezTo>
                    <a:cubicBezTo>
                      <a:pt x="4339" y="0"/>
                      <a:pt x="-341" y="4319"/>
                      <a:pt x="19" y="14037"/>
                    </a:cubicBezTo>
                    <a:cubicBezTo>
                      <a:pt x="379" y="41032"/>
                      <a:pt x="379" y="68386"/>
                      <a:pt x="739" y="95381"/>
                    </a:cubicBezTo>
                    <a:cubicBezTo>
                      <a:pt x="3618" y="101499"/>
                      <a:pt x="2899" y="107618"/>
                      <a:pt x="2899" y="114097"/>
                    </a:cubicBezTo>
                    <a:cubicBezTo>
                      <a:pt x="2899" y="134612"/>
                      <a:pt x="3259" y="154768"/>
                      <a:pt x="2899" y="175284"/>
                    </a:cubicBezTo>
                    <a:cubicBezTo>
                      <a:pt x="2899" y="185362"/>
                      <a:pt x="6498" y="189681"/>
                      <a:pt x="16576" y="189321"/>
                    </a:cubicBezTo>
                    <a:cubicBezTo>
                      <a:pt x="48609" y="188961"/>
                      <a:pt x="80643" y="188961"/>
                      <a:pt x="112676" y="188601"/>
                    </a:cubicBezTo>
                    <a:cubicBezTo>
                      <a:pt x="113036" y="131013"/>
                      <a:pt x="113396" y="73065"/>
                      <a:pt x="114116" y="15477"/>
                    </a:cubicBezTo>
                    <a:cubicBezTo>
                      <a:pt x="114116" y="5399"/>
                      <a:pt x="111237" y="0"/>
                      <a:pt x="10007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06" name="Google Shape;206;g13d4b64f19f_0_282"/>
            <p:cNvGrpSpPr/>
            <p:nvPr/>
          </p:nvGrpSpPr>
          <p:grpSpPr>
            <a:xfrm>
              <a:off x="548225" y="1602802"/>
              <a:ext cx="944401" cy="3757883"/>
              <a:chOff x="655229" y="1602802"/>
              <a:chExt cx="944401" cy="3757883"/>
            </a:xfrm>
          </p:grpSpPr>
          <p:sp>
            <p:nvSpPr>
              <p:cNvPr id="207" name="Google Shape;207;g13d4b64f19f_0_282"/>
              <p:cNvSpPr/>
              <p:nvPr/>
            </p:nvSpPr>
            <p:spPr>
              <a:xfrm flipH="1">
                <a:off x="829784" y="3005304"/>
                <a:ext cx="769448" cy="128689"/>
              </a:xfrm>
              <a:custGeom>
                <a:avLst/>
                <a:gdLst/>
                <a:ahLst/>
                <a:cxnLst/>
                <a:rect l="l" t="t" r="r" b="b"/>
                <a:pathLst>
                  <a:path w="1411831" h="236127" extrusionOk="0">
                    <a:moveTo>
                      <a:pt x="1409189" y="73007"/>
                    </a:moveTo>
                    <a:cubicBezTo>
                      <a:pt x="1375494" y="-8259"/>
                      <a:pt x="1294889" y="-21472"/>
                      <a:pt x="1238730" y="45257"/>
                    </a:cubicBezTo>
                    <a:cubicBezTo>
                      <a:pt x="1230802" y="54507"/>
                      <a:pt x="1222874" y="55168"/>
                      <a:pt x="1212963" y="55168"/>
                    </a:cubicBezTo>
                    <a:cubicBezTo>
                      <a:pt x="937454" y="55168"/>
                      <a:pt x="661284" y="55168"/>
                      <a:pt x="385775" y="55168"/>
                    </a:cubicBezTo>
                    <a:cubicBezTo>
                      <a:pt x="370579" y="55168"/>
                      <a:pt x="361329" y="51864"/>
                      <a:pt x="363972" y="34687"/>
                    </a:cubicBezTo>
                    <a:cubicBezTo>
                      <a:pt x="366614" y="16187"/>
                      <a:pt x="357365" y="12884"/>
                      <a:pt x="340848" y="12884"/>
                    </a:cubicBezTo>
                    <a:cubicBezTo>
                      <a:pt x="290635" y="13544"/>
                      <a:pt x="241083" y="12884"/>
                      <a:pt x="190870" y="12884"/>
                    </a:cubicBezTo>
                    <a:cubicBezTo>
                      <a:pt x="184263" y="4955"/>
                      <a:pt x="175674" y="991"/>
                      <a:pt x="165103" y="991"/>
                    </a:cubicBezTo>
                    <a:cubicBezTo>
                      <a:pt x="120837" y="-330"/>
                      <a:pt x="75909" y="-330"/>
                      <a:pt x="31643" y="991"/>
                    </a:cubicBezTo>
                    <a:cubicBezTo>
                      <a:pt x="10501" y="1652"/>
                      <a:pt x="1912" y="14205"/>
                      <a:pt x="1251" y="34026"/>
                    </a:cubicBezTo>
                    <a:cubicBezTo>
                      <a:pt x="-71" y="89524"/>
                      <a:pt x="-731" y="144362"/>
                      <a:pt x="1251" y="199860"/>
                    </a:cubicBezTo>
                    <a:cubicBezTo>
                      <a:pt x="2572" y="227609"/>
                      <a:pt x="8519" y="233555"/>
                      <a:pt x="37589" y="234877"/>
                    </a:cubicBezTo>
                    <a:cubicBezTo>
                      <a:pt x="78552" y="236859"/>
                      <a:pt x="119515" y="236198"/>
                      <a:pt x="160478" y="234877"/>
                    </a:cubicBezTo>
                    <a:cubicBezTo>
                      <a:pt x="172371" y="234877"/>
                      <a:pt x="182942" y="230913"/>
                      <a:pt x="192192" y="222984"/>
                    </a:cubicBezTo>
                    <a:cubicBezTo>
                      <a:pt x="241083" y="222984"/>
                      <a:pt x="290635" y="222323"/>
                      <a:pt x="339526" y="223645"/>
                    </a:cubicBezTo>
                    <a:cubicBezTo>
                      <a:pt x="357365" y="224306"/>
                      <a:pt x="365954" y="219681"/>
                      <a:pt x="363972" y="199860"/>
                    </a:cubicBezTo>
                    <a:cubicBezTo>
                      <a:pt x="362650" y="184003"/>
                      <a:pt x="364632" y="167486"/>
                      <a:pt x="363311" y="151629"/>
                    </a:cubicBezTo>
                    <a:cubicBezTo>
                      <a:pt x="361990" y="133791"/>
                      <a:pt x="367275" y="126523"/>
                      <a:pt x="386435" y="126523"/>
                    </a:cubicBezTo>
                    <a:cubicBezTo>
                      <a:pt x="658641" y="127184"/>
                      <a:pt x="930847" y="127184"/>
                      <a:pt x="1203053" y="126523"/>
                    </a:cubicBezTo>
                    <a:cubicBezTo>
                      <a:pt x="1218249" y="126523"/>
                      <a:pt x="1224195" y="131808"/>
                      <a:pt x="1230802" y="145022"/>
                    </a:cubicBezTo>
                    <a:cubicBezTo>
                      <a:pt x="1250623" y="187968"/>
                      <a:pt x="1292907" y="206467"/>
                      <a:pt x="1339817" y="196556"/>
                    </a:cubicBezTo>
                    <a:cubicBezTo>
                      <a:pt x="1379458" y="187968"/>
                      <a:pt x="1397957" y="158897"/>
                      <a:pt x="1411832" y="124541"/>
                    </a:cubicBezTo>
                    <a:cubicBezTo>
                      <a:pt x="1411832" y="108684"/>
                      <a:pt x="1411832" y="92167"/>
                      <a:pt x="1411832" y="76310"/>
                    </a:cubicBezTo>
                    <a:cubicBezTo>
                      <a:pt x="1411171" y="74989"/>
                      <a:pt x="1409189" y="74328"/>
                      <a:pt x="1409189" y="7300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8" name="Google Shape;208;g13d4b64f19f_0_282"/>
              <p:cNvSpPr/>
              <p:nvPr/>
            </p:nvSpPr>
            <p:spPr>
              <a:xfrm flipH="1">
                <a:off x="955558" y="4190397"/>
                <a:ext cx="643674" cy="634627"/>
              </a:xfrm>
              <a:custGeom>
                <a:avLst/>
                <a:gdLst/>
                <a:ahLst/>
                <a:cxnLst/>
                <a:rect l="l" t="t" r="r" b="b"/>
                <a:pathLst>
                  <a:path w="1181053" h="1164453" extrusionOk="0">
                    <a:moveTo>
                      <a:pt x="1129160" y="979148"/>
                    </a:moveTo>
                    <a:cubicBezTo>
                      <a:pt x="1110001" y="971220"/>
                      <a:pt x="1108019" y="959988"/>
                      <a:pt x="1108019" y="942810"/>
                    </a:cubicBezTo>
                    <a:cubicBezTo>
                      <a:pt x="1108679" y="663337"/>
                      <a:pt x="1108019" y="383863"/>
                      <a:pt x="1109340" y="104390"/>
                    </a:cubicBezTo>
                    <a:cubicBezTo>
                      <a:pt x="1109340" y="75980"/>
                      <a:pt x="1100751" y="71355"/>
                      <a:pt x="1074984" y="71355"/>
                    </a:cubicBezTo>
                    <a:cubicBezTo>
                      <a:pt x="844402" y="72676"/>
                      <a:pt x="614480" y="72016"/>
                      <a:pt x="383898" y="72016"/>
                    </a:cubicBezTo>
                    <a:cubicBezTo>
                      <a:pt x="372666" y="72016"/>
                      <a:pt x="360774" y="73998"/>
                      <a:pt x="349542" y="69373"/>
                    </a:cubicBezTo>
                    <a:cubicBezTo>
                      <a:pt x="350863" y="46909"/>
                      <a:pt x="352845" y="23785"/>
                      <a:pt x="348221" y="1321"/>
                    </a:cubicBezTo>
                    <a:cubicBezTo>
                      <a:pt x="344917" y="1321"/>
                      <a:pt x="340953" y="1982"/>
                      <a:pt x="337650" y="1982"/>
                    </a:cubicBezTo>
                    <a:cubicBezTo>
                      <a:pt x="235903" y="1321"/>
                      <a:pt x="134156" y="1321"/>
                      <a:pt x="32409" y="0"/>
                    </a:cubicBezTo>
                    <a:cubicBezTo>
                      <a:pt x="9946" y="0"/>
                      <a:pt x="-626" y="5946"/>
                      <a:pt x="35" y="30392"/>
                    </a:cubicBezTo>
                    <a:cubicBezTo>
                      <a:pt x="1357" y="80605"/>
                      <a:pt x="1357" y="130157"/>
                      <a:pt x="35" y="180369"/>
                    </a:cubicBezTo>
                    <a:cubicBezTo>
                      <a:pt x="-626" y="202173"/>
                      <a:pt x="7964" y="210761"/>
                      <a:pt x="29766" y="210101"/>
                    </a:cubicBezTo>
                    <a:cubicBezTo>
                      <a:pt x="78658" y="209440"/>
                      <a:pt x="128210" y="210101"/>
                      <a:pt x="177101" y="210101"/>
                    </a:cubicBezTo>
                    <a:cubicBezTo>
                      <a:pt x="215421" y="210101"/>
                      <a:pt x="253741" y="209440"/>
                      <a:pt x="292062" y="209440"/>
                    </a:cubicBezTo>
                    <a:cubicBezTo>
                      <a:pt x="352845" y="209440"/>
                      <a:pt x="352845" y="209440"/>
                      <a:pt x="349542" y="147996"/>
                    </a:cubicBezTo>
                    <a:cubicBezTo>
                      <a:pt x="360113" y="147335"/>
                      <a:pt x="370684" y="146014"/>
                      <a:pt x="381256" y="146014"/>
                    </a:cubicBezTo>
                    <a:cubicBezTo>
                      <a:pt x="594660" y="146014"/>
                      <a:pt x="808063" y="146674"/>
                      <a:pt x="1021467" y="145353"/>
                    </a:cubicBezTo>
                    <a:cubicBezTo>
                      <a:pt x="1046574" y="145353"/>
                      <a:pt x="1054502" y="150638"/>
                      <a:pt x="1054502" y="177066"/>
                    </a:cubicBezTo>
                    <a:cubicBezTo>
                      <a:pt x="1053181" y="433415"/>
                      <a:pt x="1053842" y="689764"/>
                      <a:pt x="1054502" y="945453"/>
                    </a:cubicBezTo>
                    <a:cubicBezTo>
                      <a:pt x="1054502" y="964613"/>
                      <a:pt x="1049877" y="975184"/>
                      <a:pt x="1032699" y="985755"/>
                    </a:cubicBezTo>
                    <a:cubicBezTo>
                      <a:pt x="995701" y="1008219"/>
                      <a:pt x="982487" y="1057771"/>
                      <a:pt x="997022" y="1102037"/>
                    </a:cubicBezTo>
                    <a:cubicBezTo>
                      <a:pt x="1010897" y="1144322"/>
                      <a:pt x="1047895" y="1167446"/>
                      <a:pt x="1094805" y="1164142"/>
                    </a:cubicBezTo>
                    <a:cubicBezTo>
                      <a:pt x="1137089" y="1161499"/>
                      <a:pt x="1170784" y="1131768"/>
                      <a:pt x="1178712" y="1090145"/>
                    </a:cubicBezTo>
                    <a:cubicBezTo>
                      <a:pt x="1187962" y="1041914"/>
                      <a:pt x="1169463" y="996326"/>
                      <a:pt x="1129160" y="97914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9" name="Google Shape;209;g13d4b64f19f_0_282"/>
              <p:cNvSpPr/>
              <p:nvPr/>
            </p:nvSpPr>
            <p:spPr>
              <a:xfrm rot="-5400000" flipH="1">
                <a:off x="1069201" y="1821008"/>
                <a:ext cx="748369" cy="311956"/>
              </a:xfrm>
              <a:custGeom>
                <a:avLst/>
                <a:gdLst/>
                <a:ahLst/>
                <a:cxnLst/>
                <a:rect l="l" t="t" r="r" b="b"/>
                <a:pathLst>
                  <a:path w="1373154" h="572397" extrusionOk="0">
                    <a:moveTo>
                      <a:pt x="99133" y="196463"/>
                    </a:moveTo>
                    <a:cubicBezTo>
                      <a:pt x="144060" y="193160"/>
                      <a:pt x="175773" y="168053"/>
                      <a:pt x="185023" y="121805"/>
                    </a:cubicBezTo>
                    <a:cubicBezTo>
                      <a:pt x="188987" y="100663"/>
                      <a:pt x="199558" y="100002"/>
                      <a:pt x="216075" y="100002"/>
                    </a:cubicBezTo>
                    <a:cubicBezTo>
                      <a:pt x="556993" y="100002"/>
                      <a:pt x="897911" y="100002"/>
                      <a:pt x="1238829" y="100002"/>
                    </a:cubicBezTo>
                    <a:cubicBezTo>
                      <a:pt x="1247418" y="100002"/>
                      <a:pt x="1256668" y="101323"/>
                      <a:pt x="1265257" y="101984"/>
                    </a:cubicBezTo>
                    <a:cubicBezTo>
                      <a:pt x="1265257" y="135019"/>
                      <a:pt x="1263936" y="167393"/>
                      <a:pt x="1264596" y="200428"/>
                    </a:cubicBezTo>
                    <a:cubicBezTo>
                      <a:pt x="1265257" y="216945"/>
                      <a:pt x="1259311" y="221570"/>
                      <a:pt x="1243454" y="221570"/>
                    </a:cubicBezTo>
                    <a:cubicBezTo>
                      <a:pt x="1217026" y="221570"/>
                      <a:pt x="1190599" y="218266"/>
                      <a:pt x="1164171" y="223552"/>
                    </a:cubicBezTo>
                    <a:cubicBezTo>
                      <a:pt x="1164171" y="235444"/>
                      <a:pt x="1164171" y="246676"/>
                      <a:pt x="1164831" y="258568"/>
                    </a:cubicBezTo>
                    <a:cubicBezTo>
                      <a:pt x="1168796" y="347762"/>
                      <a:pt x="1156903" y="436295"/>
                      <a:pt x="1158885" y="525489"/>
                    </a:cubicBezTo>
                    <a:cubicBezTo>
                      <a:pt x="1160207" y="571737"/>
                      <a:pt x="1158885" y="572398"/>
                      <a:pt x="1207116" y="572398"/>
                    </a:cubicBezTo>
                    <a:cubicBezTo>
                      <a:pt x="1246097" y="572398"/>
                      <a:pt x="1285739" y="572398"/>
                      <a:pt x="1324719" y="572398"/>
                    </a:cubicBezTo>
                    <a:cubicBezTo>
                      <a:pt x="1372950" y="572398"/>
                      <a:pt x="1372289" y="572398"/>
                      <a:pt x="1372950" y="522846"/>
                    </a:cubicBezTo>
                    <a:cubicBezTo>
                      <a:pt x="1374932" y="423081"/>
                      <a:pt x="1361718" y="323977"/>
                      <a:pt x="1367665" y="224212"/>
                    </a:cubicBezTo>
                    <a:cubicBezTo>
                      <a:pt x="1340576" y="224873"/>
                      <a:pt x="1333969" y="212320"/>
                      <a:pt x="1335291" y="185892"/>
                    </a:cubicBezTo>
                    <a:cubicBezTo>
                      <a:pt x="1337933" y="141626"/>
                      <a:pt x="1335291" y="97359"/>
                      <a:pt x="1335291" y="53093"/>
                    </a:cubicBezTo>
                    <a:cubicBezTo>
                      <a:pt x="1342558" y="26004"/>
                      <a:pt x="1325380" y="27326"/>
                      <a:pt x="1306881" y="27326"/>
                    </a:cubicBezTo>
                    <a:cubicBezTo>
                      <a:pt x="935571" y="27326"/>
                      <a:pt x="564261" y="27326"/>
                      <a:pt x="192951" y="27986"/>
                    </a:cubicBezTo>
                    <a:cubicBezTo>
                      <a:pt x="174452" y="27986"/>
                      <a:pt x="159256" y="24683"/>
                      <a:pt x="143399" y="14112"/>
                    </a:cubicBezTo>
                    <a:cubicBezTo>
                      <a:pt x="109043" y="-8352"/>
                      <a:pt x="60812" y="-3066"/>
                      <a:pt x="31081" y="23362"/>
                    </a:cubicBezTo>
                    <a:cubicBezTo>
                      <a:pt x="1350" y="50450"/>
                      <a:pt x="-8560" y="100002"/>
                      <a:pt x="7957" y="139644"/>
                    </a:cubicBezTo>
                    <a:cubicBezTo>
                      <a:pt x="22492" y="177303"/>
                      <a:pt x="58170" y="199767"/>
                      <a:pt x="99133" y="19646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0" name="Google Shape;210;g13d4b64f19f_0_282"/>
              <p:cNvSpPr/>
              <p:nvPr/>
            </p:nvSpPr>
            <p:spPr>
              <a:xfrm rot="-5400000" flipH="1">
                <a:off x="1120759" y="2289797"/>
                <a:ext cx="497404" cy="459933"/>
              </a:xfrm>
              <a:custGeom>
                <a:avLst/>
                <a:gdLst/>
                <a:ahLst/>
                <a:cxnLst/>
                <a:rect l="l" t="t" r="r" b="b"/>
                <a:pathLst>
                  <a:path w="912667" h="843913" extrusionOk="0">
                    <a:moveTo>
                      <a:pt x="96662" y="195773"/>
                    </a:moveTo>
                    <a:cubicBezTo>
                      <a:pt x="142911" y="194452"/>
                      <a:pt x="177267" y="166703"/>
                      <a:pt x="186517" y="119133"/>
                    </a:cubicBezTo>
                    <a:cubicBezTo>
                      <a:pt x="189820" y="102615"/>
                      <a:pt x="195766" y="99312"/>
                      <a:pt x="210302" y="99312"/>
                    </a:cubicBezTo>
                    <a:cubicBezTo>
                      <a:pt x="393314" y="99973"/>
                      <a:pt x="576326" y="99973"/>
                      <a:pt x="759338" y="99312"/>
                    </a:cubicBezTo>
                    <a:cubicBezTo>
                      <a:pt x="778498" y="99312"/>
                      <a:pt x="783123" y="105258"/>
                      <a:pt x="783123" y="123758"/>
                    </a:cubicBezTo>
                    <a:cubicBezTo>
                      <a:pt x="782462" y="227486"/>
                      <a:pt x="782462" y="330555"/>
                      <a:pt x="782462" y="434284"/>
                    </a:cubicBezTo>
                    <a:cubicBezTo>
                      <a:pt x="782462" y="491764"/>
                      <a:pt x="782462" y="492425"/>
                      <a:pt x="724321" y="492425"/>
                    </a:cubicBezTo>
                    <a:cubicBezTo>
                      <a:pt x="704500" y="492425"/>
                      <a:pt x="700536" y="499692"/>
                      <a:pt x="701197" y="517531"/>
                    </a:cubicBezTo>
                    <a:cubicBezTo>
                      <a:pt x="701858" y="567744"/>
                      <a:pt x="701197" y="617296"/>
                      <a:pt x="701197" y="667508"/>
                    </a:cubicBezTo>
                    <a:cubicBezTo>
                      <a:pt x="701858" y="666187"/>
                      <a:pt x="703179" y="665526"/>
                      <a:pt x="704500" y="665526"/>
                    </a:cubicBezTo>
                    <a:cubicBezTo>
                      <a:pt x="699876" y="717060"/>
                      <a:pt x="703179" y="768595"/>
                      <a:pt x="702518" y="820789"/>
                    </a:cubicBezTo>
                    <a:cubicBezTo>
                      <a:pt x="702518" y="835985"/>
                      <a:pt x="709125" y="843914"/>
                      <a:pt x="724982" y="843914"/>
                    </a:cubicBezTo>
                    <a:cubicBezTo>
                      <a:pt x="779159" y="843914"/>
                      <a:pt x="833996" y="843914"/>
                      <a:pt x="888173" y="843914"/>
                    </a:cubicBezTo>
                    <a:cubicBezTo>
                      <a:pt x="905351" y="843914"/>
                      <a:pt x="911958" y="835985"/>
                      <a:pt x="911958" y="819468"/>
                    </a:cubicBezTo>
                    <a:cubicBezTo>
                      <a:pt x="911298" y="770577"/>
                      <a:pt x="911298" y="721685"/>
                      <a:pt x="910637" y="672133"/>
                    </a:cubicBezTo>
                    <a:cubicBezTo>
                      <a:pt x="910637" y="672133"/>
                      <a:pt x="910637" y="672133"/>
                      <a:pt x="910637" y="672133"/>
                    </a:cubicBezTo>
                    <a:cubicBezTo>
                      <a:pt x="911298" y="670151"/>
                      <a:pt x="911298" y="668830"/>
                      <a:pt x="911958" y="666848"/>
                    </a:cubicBezTo>
                    <a:cubicBezTo>
                      <a:pt x="911958" y="618617"/>
                      <a:pt x="910637" y="570387"/>
                      <a:pt x="912619" y="522156"/>
                    </a:cubicBezTo>
                    <a:cubicBezTo>
                      <a:pt x="913280" y="499031"/>
                      <a:pt x="907333" y="488460"/>
                      <a:pt x="883548" y="493085"/>
                    </a:cubicBezTo>
                    <a:cubicBezTo>
                      <a:pt x="860424" y="497049"/>
                      <a:pt x="855799" y="486478"/>
                      <a:pt x="855799" y="464676"/>
                    </a:cubicBezTo>
                    <a:cubicBezTo>
                      <a:pt x="856460" y="337162"/>
                      <a:pt x="856460" y="209648"/>
                      <a:pt x="856460" y="82134"/>
                    </a:cubicBezTo>
                    <a:cubicBezTo>
                      <a:pt x="856460" y="39189"/>
                      <a:pt x="859763" y="45796"/>
                      <a:pt x="818800" y="45796"/>
                    </a:cubicBezTo>
                    <a:cubicBezTo>
                      <a:pt x="613325" y="45796"/>
                      <a:pt x="408510" y="45796"/>
                      <a:pt x="203034" y="45796"/>
                    </a:cubicBezTo>
                    <a:cubicBezTo>
                      <a:pt x="188499" y="45796"/>
                      <a:pt x="177267" y="44474"/>
                      <a:pt x="166035" y="31260"/>
                    </a:cubicBezTo>
                    <a:cubicBezTo>
                      <a:pt x="138286" y="-1774"/>
                      <a:pt x="86091" y="-9042"/>
                      <a:pt x="48432" y="11440"/>
                    </a:cubicBezTo>
                    <a:cubicBezTo>
                      <a:pt x="10111" y="32582"/>
                      <a:pt x="-9049" y="81473"/>
                      <a:pt x="4165" y="127722"/>
                    </a:cubicBezTo>
                    <a:cubicBezTo>
                      <a:pt x="15397" y="171327"/>
                      <a:pt x="50414" y="196434"/>
                      <a:pt x="96662" y="19577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1" name="Google Shape;211;g13d4b64f19f_0_282"/>
              <p:cNvSpPr/>
              <p:nvPr/>
            </p:nvSpPr>
            <p:spPr>
              <a:xfrm flipH="1">
                <a:off x="829784" y="3801796"/>
                <a:ext cx="769448" cy="128689"/>
              </a:xfrm>
              <a:custGeom>
                <a:avLst/>
                <a:gdLst/>
                <a:ahLst/>
                <a:cxnLst/>
                <a:rect l="l" t="t" r="r" b="b"/>
                <a:pathLst>
                  <a:path w="1411831" h="236127" extrusionOk="0">
                    <a:moveTo>
                      <a:pt x="1409189" y="73007"/>
                    </a:moveTo>
                    <a:cubicBezTo>
                      <a:pt x="1375494" y="-8259"/>
                      <a:pt x="1294889" y="-21472"/>
                      <a:pt x="1238730" y="45257"/>
                    </a:cubicBezTo>
                    <a:cubicBezTo>
                      <a:pt x="1230802" y="54507"/>
                      <a:pt x="1222874" y="55168"/>
                      <a:pt x="1212963" y="55168"/>
                    </a:cubicBezTo>
                    <a:cubicBezTo>
                      <a:pt x="937454" y="55168"/>
                      <a:pt x="661284" y="55168"/>
                      <a:pt x="385775" y="55168"/>
                    </a:cubicBezTo>
                    <a:cubicBezTo>
                      <a:pt x="370579" y="55168"/>
                      <a:pt x="361329" y="51864"/>
                      <a:pt x="363972" y="34687"/>
                    </a:cubicBezTo>
                    <a:cubicBezTo>
                      <a:pt x="366614" y="16187"/>
                      <a:pt x="357365" y="12884"/>
                      <a:pt x="340848" y="12884"/>
                    </a:cubicBezTo>
                    <a:cubicBezTo>
                      <a:pt x="290635" y="13544"/>
                      <a:pt x="241083" y="12884"/>
                      <a:pt x="190870" y="12884"/>
                    </a:cubicBezTo>
                    <a:cubicBezTo>
                      <a:pt x="184263" y="4955"/>
                      <a:pt x="175674" y="991"/>
                      <a:pt x="165103" y="991"/>
                    </a:cubicBezTo>
                    <a:cubicBezTo>
                      <a:pt x="120837" y="-330"/>
                      <a:pt x="75909" y="-330"/>
                      <a:pt x="31643" y="991"/>
                    </a:cubicBezTo>
                    <a:cubicBezTo>
                      <a:pt x="10501" y="1652"/>
                      <a:pt x="1912" y="14205"/>
                      <a:pt x="1251" y="34026"/>
                    </a:cubicBezTo>
                    <a:cubicBezTo>
                      <a:pt x="-71" y="89524"/>
                      <a:pt x="-731" y="144362"/>
                      <a:pt x="1251" y="199860"/>
                    </a:cubicBezTo>
                    <a:cubicBezTo>
                      <a:pt x="2572" y="227609"/>
                      <a:pt x="8519" y="233555"/>
                      <a:pt x="37589" y="234877"/>
                    </a:cubicBezTo>
                    <a:cubicBezTo>
                      <a:pt x="78552" y="236859"/>
                      <a:pt x="119515" y="236198"/>
                      <a:pt x="160478" y="234877"/>
                    </a:cubicBezTo>
                    <a:cubicBezTo>
                      <a:pt x="172371" y="234877"/>
                      <a:pt x="182942" y="230913"/>
                      <a:pt x="192192" y="222984"/>
                    </a:cubicBezTo>
                    <a:cubicBezTo>
                      <a:pt x="241083" y="222984"/>
                      <a:pt x="290635" y="222323"/>
                      <a:pt x="339526" y="223645"/>
                    </a:cubicBezTo>
                    <a:cubicBezTo>
                      <a:pt x="357365" y="224306"/>
                      <a:pt x="365954" y="219681"/>
                      <a:pt x="363972" y="199860"/>
                    </a:cubicBezTo>
                    <a:cubicBezTo>
                      <a:pt x="362650" y="184003"/>
                      <a:pt x="364632" y="167486"/>
                      <a:pt x="363311" y="151629"/>
                    </a:cubicBezTo>
                    <a:cubicBezTo>
                      <a:pt x="361990" y="133791"/>
                      <a:pt x="367275" y="126523"/>
                      <a:pt x="386435" y="126523"/>
                    </a:cubicBezTo>
                    <a:cubicBezTo>
                      <a:pt x="658641" y="127184"/>
                      <a:pt x="930847" y="127184"/>
                      <a:pt x="1203053" y="126523"/>
                    </a:cubicBezTo>
                    <a:cubicBezTo>
                      <a:pt x="1218249" y="126523"/>
                      <a:pt x="1224195" y="131808"/>
                      <a:pt x="1230802" y="145022"/>
                    </a:cubicBezTo>
                    <a:cubicBezTo>
                      <a:pt x="1250623" y="187968"/>
                      <a:pt x="1292907" y="206467"/>
                      <a:pt x="1339817" y="196556"/>
                    </a:cubicBezTo>
                    <a:cubicBezTo>
                      <a:pt x="1379458" y="187968"/>
                      <a:pt x="1397957" y="158897"/>
                      <a:pt x="1411832" y="124541"/>
                    </a:cubicBezTo>
                    <a:cubicBezTo>
                      <a:pt x="1411832" y="108684"/>
                      <a:pt x="1411832" y="92167"/>
                      <a:pt x="1411832" y="76310"/>
                    </a:cubicBezTo>
                    <a:cubicBezTo>
                      <a:pt x="1411171" y="74989"/>
                      <a:pt x="1409189" y="74328"/>
                      <a:pt x="1409189" y="7300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2" name="Google Shape;212;g13d4b64f19f_0_282"/>
              <p:cNvSpPr/>
              <p:nvPr/>
            </p:nvSpPr>
            <p:spPr>
              <a:xfrm rot="-5400000" flipH="1">
                <a:off x="1066747" y="3024999"/>
                <a:ext cx="121366" cy="944401"/>
              </a:xfrm>
              <a:custGeom>
                <a:avLst/>
                <a:gdLst/>
                <a:ahLst/>
                <a:cxnLst/>
                <a:rect l="l" t="t" r="r" b="b"/>
                <a:pathLst>
                  <a:path w="222690" h="1732846" extrusionOk="0">
                    <a:moveTo>
                      <a:pt x="85722" y="193430"/>
                    </a:moveTo>
                    <a:cubicBezTo>
                      <a:pt x="107525" y="194752"/>
                      <a:pt x="104882" y="205984"/>
                      <a:pt x="104882" y="219858"/>
                    </a:cubicBezTo>
                    <a:cubicBezTo>
                      <a:pt x="104882" y="433262"/>
                      <a:pt x="104882" y="646666"/>
                      <a:pt x="104882" y="860070"/>
                    </a:cubicBezTo>
                    <a:cubicBezTo>
                      <a:pt x="104882" y="1025244"/>
                      <a:pt x="104882" y="1190417"/>
                      <a:pt x="105543" y="1355591"/>
                    </a:cubicBezTo>
                    <a:cubicBezTo>
                      <a:pt x="105543" y="1374751"/>
                      <a:pt x="101579" y="1382679"/>
                      <a:pt x="80437" y="1382018"/>
                    </a:cubicBezTo>
                    <a:cubicBezTo>
                      <a:pt x="58634" y="1381358"/>
                      <a:pt x="36170" y="1378715"/>
                      <a:pt x="13706" y="1384000"/>
                    </a:cubicBezTo>
                    <a:cubicBezTo>
                      <a:pt x="13706" y="1394571"/>
                      <a:pt x="14367" y="1405143"/>
                      <a:pt x="14367" y="1416374"/>
                    </a:cubicBezTo>
                    <a:cubicBezTo>
                      <a:pt x="18331" y="1506229"/>
                      <a:pt x="6439" y="1596083"/>
                      <a:pt x="8421" y="1685937"/>
                    </a:cubicBezTo>
                    <a:cubicBezTo>
                      <a:pt x="9742" y="1732847"/>
                      <a:pt x="8421" y="1732847"/>
                      <a:pt x="56652" y="1732847"/>
                    </a:cubicBezTo>
                    <a:cubicBezTo>
                      <a:pt x="95633" y="1732847"/>
                      <a:pt x="135274" y="1732847"/>
                      <a:pt x="174255" y="1732847"/>
                    </a:cubicBezTo>
                    <a:cubicBezTo>
                      <a:pt x="221825" y="1732847"/>
                      <a:pt x="221164" y="1732847"/>
                      <a:pt x="222486" y="1683295"/>
                    </a:cubicBezTo>
                    <a:cubicBezTo>
                      <a:pt x="224468" y="1583530"/>
                      <a:pt x="211254" y="1484426"/>
                      <a:pt x="217200" y="1384661"/>
                    </a:cubicBezTo>
                    <a:cubicBezTo>
                      <a:pt x="209933" y="1384000"/>
                      <a:pt x="203326" y="1382018"/>
                      <a:pt x="196058" y="1382018"/>
                    </a:cubicBezTo>
                    <a:cubicBezTo>
                      <a:pt x="158398" y="1381358"/>
                      <a:pt x="158398" y="1381358"/>
                      <a:pt x="158398" y="1343037"/>
                    </a:cubicBezTo>
                    <a:cubicBezTo>
                      <a:pt x="158398" y="967103"/>
                      <a:pt x="158398" y="591168"/>
                      <a:pt x="158398" y="215233"/>
                    </a:cubicBezTo>
                    <a:cubicBezTo>
                      <a:pt x="158398" y="190788"/>
                      <a:pt x="160380" y="169645"/>
                      <a:pt x="174916" y="147843"/>
                    </a:cubicBezTo>
                    <a:cubicBezTo>
                      <a:pt x="199362" y="110844"/>
                      <a:pt x="190772" y="56667"/>
                      <a:pt x="161041" y="26275"/>
                    </a:cubicBezTo>
                    <a:cubicBezTo>
                      <a:pt x="133953" y="-814"/>
                      <a:pt x="84401" y="-8081"/>
                      <a:pt x="48723" y="9758"/>
                    </a:cubicBezTo>
                    <a:cubicBezTo>
                      <a:pt x="12385" y="28918"/>
                      <a:pt x="-6114" y="71202"/>
                      <a:pt x="1814" y="117451"/>
                    </a:cubicBezTo>
                    <a:cubicBezTo>
                      <a:pt x="9742" y="161717"/>
                      <a:pt x="39474" y="190127"/>
                      <a:pt x="85722" y="19343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3" name="Google Shape;213;g13d4b64f19f_0_282"/>
              <p:cNvSpPr/>
              <p:nvPr/>
            </p:nvSpPr>
            <p:spPr>
              <a:xfrm rot="-5400000">
                <a:off x="1069201" y="4830522"/>
                <a:ext cx="748369" cy="311956"/>
              </a:xfrm>
              <a:custGeom>
                <a:avLst/>
                <a:gdLst/>
                <a:ahLst/>
                <a:cxnLst/>
                <a:rect l="l" t="t" r="r" b="b"/>
                <a:pathLst>
                  <a:path w="1373154" h="572397" extrusionOk="0">
                    <a:moveTo>
                      <a:pt x="99133" y="196463"/>
                    </a:moveTo>
                    <a:cubicBezTo>
                      <a:pt x="144060" y="193160"/>
                      <a:pt x="175773" y="168053"/>
                      <a:pt x="185023" y="121805"/>
                    </a:cubicBezTo>
                    <a:cubicBezTo>
                      <a:pt x="188987" y="100663"/>
                      <a:pt x="199558" y="100002"/>
                      <a:pt x="216075" y="100002"/>
                    </a:cubicBezTo>
                    <a:cubicBezTo>
                      <a:pt x="556993" y="100002"/>
                      <a:pt x="897911" y="100002"/>
                      <a:pt x="1238829" y="100002"/>
                    </a:cubicBezTo>
                    <a:cubicBezTo>
                      <a:pt x="1247418" y="100002"/>
                      <a:pt x="1256668" y="101323"/>
                      <a:pt x="1265257" y="101984"/>
                    </a:cubicBezTo>
                    <a:cubicBezTo>
                      <a:pt x="1265257" y="135019"/>
                      <a:pt x="1263936" y="167393"/>
                      <a:pt x="1264596" y="200428"/>
                    </a:cubicBezTo>
                    <a:cubicBezTo>
                      <a:pt x="1265257" y="216945"/>
                      <a:pt x="1259311" y="221570"/>
                      <a:pt x="1243454" y="221570"/>
                    </a:cubicBezTo>
                    <a:cubicBezTo>
                      <a:pt x="1217026" y="221570"/>
                      <a:pt x="1190599" y="218266"/>
                      <a:pt x="1164171" y="223552"/>
                    </a:cubicBezTo>
                    <a:cubicBezTo>
                      <a:pt x="1164171" y="235444"/>
                      <a:pt x="1164171" y="246676"/>
                      <a:pt x="1164831" y="258568"/>
                    </a:cubicBezTo>
                    <a:cubicBezTo>
                      <a:pt x="1168796" y="347762"/>
                      <a:pt x="1156903" y="436295"/>
                      <a:pt x="1158885" y="525489"/>
                    </a:cubicBezTo>
                    <a:cubicBezTo>
                      <a:pt x="1160207" y="571737"/>
                      <a:pt x="1158885" y="572398"/>
                      <a:pt x="1207116" y="572398"/>
                    </a:cubicBezTo>
                    <a:cubicBezTo>
                      <a:pt x="1246097" y="572398"/>
                      <a:pt x="1285739" y="572398"/>
                      <a:pt x="1324719" y="572398"/>
                    </a:cubicBezTo>
                    <a:cubicBezTo>
                      <a:pt x="1372950" y="572398"/>
                      <a:pt x="1372289" y="572398"/>
                      <a:pt x="1372950" y="522846"/>
                    </a:cubicBezTo>
                    <a:cubicBezTo>
                      <a:pt x="1374932" y="423081"/>
                      <a:pt x="1361718" y="323977"/>
                      <a:pt x="1367665" y="224212"/>
                    </a:cubicBezTo>
                    <a:cubicBezTo>
                      <a:pt x="1340576" y="224873"/>
                      <a:pt x="1333969" y="212320"/>
                      <a:pt x="1335291" y="185892"/>
                    </a:cubicBezTo>
                    <a:cubicBezTo>
                      <a:pt x="1337933" y="141626"/>
                      <a:pt x="1335291" y="97359"/>
                      <a:pt x="1335291" y="53093"/>
                    </a:cubicBezTo>
                    <a:cubicBezTo>
                      <a:pt x="1342558" y="26004"/>
                      <a:pt x="1325380" y="27326"/>
                      <a:pt x="1306881" y="27326"/>
                    </a:cubicBezTo>
                    <a:cubicBezTo>
                      <a:pt x="935571" y="27326"/>
                      <a:pt x="564261" y="27326"/>
                      <a:pt x="192951" y="27986"/>
                    </a:cubicBezTo>
                    <a:cubicBezTo>
                      <a:pt x="174452" y="27986"/>
                      <a:pt x="159256" y="24683"/>
                      <a:pt x="143399" y="14112"/>
                    </a:cubicBezTo>
                    <a:cubicBezTo>
                      <a:pt x="109043" y="-8352"/>
                      <a:pt x="60812" y="-3066"/>
                      <a:pt x="31081" y="23362"/>
                    </a:cubicBezTo>
                    <a:cubicBezTo>
                      <a:pt x="1350" y="50450"/>
                      <a:pt x="-8560" y="100002"/>
                      <a:pt x="7957" y="139644"/>
                    </a:cubicBezTo>
                    <a:cubicBezTo>
                      <a:pt x="22492" y="177303"/>
                      <a:pt x="58170" y="199767"/>
                      <a:pt x="99133" y="19646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14" name="Google Shape;214;g13d4b64f19f_0_282"/>
            <p:cNvGrpSpPr/>
            <p:nvPr/>
          </p:nvGrpSpPr>
          <p:grpSpPr>
            <a:xfrm>
              <a:off x="4782219" y="2208689"/>
              <a:ext cx="1206777" cy="3147950"/>
              <a:chOff x="4889223" y="2208689"/>
              <a:chExt cx="1206777" cy="3147950"/>
            </a:xfrm>
          </p:grpSpPr>
          <p:sp>
            <p:nvSpPr>
              <p:cNvPr id="215" name="Google Shape;215;g13d4b64f19f_0_282"/>
              <p:cNvSpPr/>
              <p:nvPr/>
            </p:nvSpPr>
            <p:spPr>
              <a:xfrm flipH="1">
                <a:off x="4889223" y="2408235"/>
                <a:ext cx="1206777" cy="720345"/>
              </a:xfrm>
              <a:custGeom>
                <a:avLst/>
                <a:gdLst/>
                <a:ahLst/>
                <a:cxnLst/>
                <a:rect l="l" t="t" r="r" b="b"/>
                <a:pathLst>
                  <a:path w="2214270" h="1321734" extrusionOk="0">
                    <a:moveTo>
                      <a:pt x="1864067" y="1293985"/>
                    </a:moveTo>
                    <a:cubicBezTo>
                      <a:pt x="1862746" y="1317109"/>
                      <a:pt x="1872656" y="1319752"/>
                      <a:pt x="1891816" y="1319752"/>
                    </a:cubicBezTo>
                    <a:cubicBezTo>
                      <a:pt x="1942029" y="1319752"/>
                      <a:pt x="1991581" y="1316449"/>
                      <a:pt x="2041794" y="1321734"/>
                    </a:cubicBezTo>
                    <a:cubicBezTo>
                      <a:pt x="2090024" y="1321734"/>
                      <a:pt x="2137595" y="1320413"/>
                      <a:pt x="2185825" y="1321074"/>
                    </a:cubicBezTo>
                    <a:cubicBezTo>
                      <a:pt x="2206307" y="1321074"/>
                      <a:pt x="2214235" y="1313145"/>
                      <a:pt x="2214235" y="1292663"/>
                    </a:cubicBezTo>
                    <a:cubicBezTo>
                      <a:pt x="2213574" y="1240469"/>
                      <a:pt x="2213574" y="1187613"/>
                      <a:pt x="2214235" y="1135418"/>
                    </a:cubicBezTo>
                    <a:cubicBezTo>
                      <a:pt x="2214896" y="1114276"/>
                      <a:pt x="2206307" y="1107009"/>
                      <a:pt x="2185825" y="1107009"/>
                    </a:cubicBezTo>
                    <a:cubicBezTo>
                      <a:pt x="2137595" y="1107669"/>
                      <a:pt x="2090024" y="1107009"/>
                      <a:pt x="2041794" y="1106348"/>
                    </a:cubicBezTo>
                    <a:cubicBezTo>
                      <a:pt x="1997527" y="1107009"/>
                      <a:pt x="1952600" y="1107669"/>
                      <a:pt x="1908334" y="1108330"/>
                    </a:cubicBezTo>
                    <a:cubicBezTo>
                      <a:pt x="1865389" y="1108330"/>
                      <a:pt x="1864067" y="1108330"/>
                      <a:pt x="1866049" y="1150614"/>
                    </a:cubicBezTo>
                    <a:cubicBezTo>
                      <a:pt x="1867371" y="1175721"/>
                      <a:pt x="1861425" y="1183649"/>
                      <a:pt x="1834336" y="1183649"/>
                    </a:cubicBezTo>
                    <a:cubicBezTo>
                      <a:pt x="1280014" y="1182988"/>
                      <a:pt x="725692" y="1182988"/>
                      <a:pt x="170710" y="1183649"/>
                    </a:cubicBezTo>
                    <a:cubicBezTo>
                      <a:pt x="146925" y="1183649"/>
                      <a:pt x="139657" y="1178364"/>
                      <a:pt x="139657" y="1153257"/>
                    </a:cubicBezTo>
                    <a:cubicBezTo>
                      <a:pt x="140318" y="840089"/>
                      <a:pt x="140318" y="526259"/>
                      <a:pt x="139657" y="213090"/>
                    </a:cubicBezTo>
                    <a:cubicBezTo>
                      <a:pt x="139657" y="195912"/>
                      <a:pt x="142960" y="184020"/>
                      <a:pt x="157496" y="172127"/>
                    </a:cubicBezTo>
                    <a:cubicBezTo>
                      <a:pt x="189870" y="145699"/>
                      <a:pt x="198459" y="94826"/>
                      <a:pt x="179959" y="53863"/>
                    </a:cubicBezTo>
                    <a:cubicBezTo>
                      <a:pt x="163442" y="17525"/>
                      <a:pt x="128425" y="-2957"/>
                      <a:pt x="86801" y="347"/>
                    </a:cubicBezTo>
                    <a:cubicBezTo>
                      <a:pt x="43856" y="3650"/>
                      <a:pt x="14786" y="28757"/>
                      <a:pt x="3554" y="71702"/>
                    </a:cubicBezTo>
                    <a:cubicBezTo>
                      <a:pt x="-7678" y="114647"/>
                      <a:pt x="8179" y="162217"/>
                      <a:pt x="44517" y="181377"/>
                    </a:cubicBezTo>
                    <a:cubicBezTo>
                      <a:pt x="64338" y="191948"/>
                      <a:pt x="66981" y="204501"/>
                      <a:pt x="66981" y="223661"/>
                    </a:cubicBezTo>
                    <a:cubicBezTo>
                      <a:pt x="66320" y="556651"/>
                      <a:pt x="66981" y="889641"/>
                      <a:pt x="66320" y="1222630"/>
                    </a:cubicBezTo>
                    <a:cubicBezTo>
                      <a:pt x="66320" y="1250379"/>
                      <a:pt x="73588" y="1256325"/>
                      <a:pt x="100676" y="1256325"/>
                    </a:cubicBezTo>
                    <a:cubicBezTo>
                      <a:pt x="675479" y="1255665"/>
                      <a:pt x="1250944" y="1255665"/>
                      <a:pt x="1825747" y="1255665"/>
                    </a:cubicBezTo>
                    <a:cubicBezTo>
                      <a:pt x="1864067" y="1256325"/>
                      <a:pt x="1866049" y="1256325"/>
                      <a:pt x="1864067" y="129398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6" name="Google Shape;216;g13d4b64f19f_0_282"/>
              <p:cNvSpPr/>
              <p:nvPr/>
            </p:nvSpPr>
            <p:spPr>
              <a:xfrm flipH="1">
                <a:off x="4889368" y="3803842"/>
                <a:ext cx="863261" cy="590823"/>
              </a:xfrm>
              <a:custGeom>
                <a:avLst/>
                <a:gdLst/>
                <a:ahLst/>
                <a:cxnLst/>
                <a:rect l="l" t="t" r="r" b="b"/>
                <a:pathLst>
                  <a:path w="1583966" h="1084079" extrusionOk="0">
                    <a:moveTo>
                      <a:pt x="162118" y="885330"/>
                    </a:moveTo>
                    <a:cubicBezTo>
                      <a:pt x="162118" y="642194"/>
                      <a:pt x="162118" y="399720"/>
                      <a:pt x="162118" y="156584"/>
                    </a:cubicBezTo>
                    <a:cubicBezTo>
                      <a:pt x="162118" y="141388"/>
                      <a:pt x="163440" y="125532"/>
                      <a:pt x="154851" y="110336"/>
                    </a:cubicBezTo>
                    <a:cubicBezTo>
                      <a:pt x="160797" y="109675"/>
                      <a:pt x="163440" y="108354"/>
                      <a:pt x="166083" y="108354"/>
                    </a:cubicBezTo>
                    <a:cubicBezTo>
                      <a:pt x="514929" y="108354"/>
                      <a:pt x="864436" y="108354"/>
                      <a:pt x="1213282" y="107693"/>
                    </a:cubicBezTo>
                    <a:cubicBezTo>
                      <a:pt x="1231782" y="107693"/>
                      <a:pt x="1235746" y="114960"/>
                      <a:pt x="1235085" y="130817"/>
                    </a:cubicBezTo>
                    <a:cubicBezTo>
                      <a:pt x="1233764" y="150638"/>
                      <a:pt x="1235746" y="170459"/>
                      <a:pt x="1234424" y="189619"/>
                    </a:cubicBezTo>
                    <a:cubicBezTo>
                      <a:pt x="1233103" y="206137"/>
                      <a:pt x="1238388" y="211422"/>
                      <a:pt x="1255566" y="210761"/>
                    </a:cubicBezTo>
                    <a:cubicBezTo>
                      <a:pt x="1307101" y="210101"/>
                      <a:pt x="1359295" y="210761"/>
                      <a:pt x="1410829" y="211422"/>
                    </a:cubicBezTo>
                    <a:cubicBezTo>
                      <a:pt x="1459060" y="211422"/>
                      <a:pt x="1507291" y="210101"/>
                      <a:pt x="1555521" y="210761"/>
                    </a:cubicBezTo>
                    <a:cubicBezTo>
                      <a:pt x="1576003" y="210761"/>
                      <a:pt x="1584592" y="203494"/>
                      <a:pt x="1583931" y="182351"/>
                    </a:cubicBezTo>
                    <a:cubicBezTo>
                      <a:pt x="1583270" y="131478"/>
                      <a:pt x="1582610" y="80605"/>
                      <a:pt x="1583931" y="29731"/>
                    </a:cubicBezTo>
                    <a:cubicBezTo>
                      <a:pt x="1584592" y="6607"/>
                      <a:pt x="1574021" y="661"/>
                      <a:pt x="1552878" y="661"/>
                    </a:cubicBezTo>
                    <a:cubicBezTo>
                      <a:pt x="1503987" y="1321"/>
                      <a:pt x="1454435" y="661"/>
                      <a:pt x="1405544" y="661"/>
                    </a:cubicBezTo>
                    <a:cubicBezTo>
                      <a:pt x="1355331" y="661"/>
                      <a:pt x="1305779" y="661"/>
                      <a:pt x="1255566" y="0"/>
                    </a:cubicBezTo>
                    <a:cubicBezTo>
                      <a:pt x="1239710" y="0"/>
                      <a:pt x="1231121" y="3964"/>
                      <a:pt x="1234424" y="20481"/>
                    </a:cubicBezTo>
                    <a:cubicBezTo>
                      <a:pt x="1240370" y="49552"/>
                      <a:pt x="1225835" y="53516"/>
                      <a:pt x="1200729" y="53516"/>
                    </a:cubicBezTo>
                    <a:cubicBezTo>
                      <a:pt x="853204" y="52855"/>
                      <a:pt x="506340" y="52855"/>
                      <a:pt x="158815" y="52855"/>
                    </a:cubicBezTo>
                    <a:cubicBezTo>
                      <a:pt x="113888" y="52855"/>
                      <a:pt x="89442" y="77301"/>
                      <a:pt x="89442" y="122228"/>
                    </a:cubicBezTo>
                    <a:cubicBezTo>
                      <a:pt x="89442" y="368667"/>
                      <a:pt x="89442" y="615106"/>
                      <a:pt x="89442" y="861544"/>
                    </a:cubicBezTo>
                    <a:cubicBezTo>
                      <a:pt x="89442" y="879383"/>
                      <a:pt x="88121" y="891276"/>
                      <a:pt x="66318" y="893918"/>
                    </a:cubicBezTo>
                    <a:cubicBezTo>
                      <a:pt x="45176" y="896561"/>
                      <a:pt x="29319" y="911096"/>
                      <a:pt x="17427" y="928935"/>
                    </a:cubicBezTo>
                    <a:cubicBezTo>
                      <a:pt x="-10323" y="970559"/>
                      <a:pt x="-4376" y="1029361"/>
                      <a:pt x="31301" y="1061074"/>
                    </a:cubicBezTo>
                    <a:cubicBezTo>
                      <a:pt x="63675" y="1090145"/>
                      <a:pt x="120495" y="1092127"/>
                      <a:pt x="155512" y="1064377"/>
                    </a:cubicBezTo>
                    <a:cubicBezTo>
                      <a:pt x="192510" y="1034646"/>
                      <a:pt x="202421" y="975845"/>
                      <a:pt x="175993" y="932900"/>
                    </a:cubicBezTo>
                    <a:cubicBezTo>
                      <a:pt x="164761" y="919025"/>
                      <a:pt x="162118" y="903168"/>
                      <a:pt x="162118" y="88533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7" name="Google Shape;217;g13d4b64f19f_0_282"/>
              <p:cNvSpPr/>
              <p:nvPr/>
            </p:nvSpPr>
            <p:spPr>
              <a:xfrm flipH="1">
                <a:off x="4889353" y="2618015"/>
                <a:ext cx="898470" cy="123791"/>
              </a:xfrm>
              <a:custGeom>
                <a:avLst/>
                <a:gdLst/>
                <a:ahLst/>
                <a:cxnLst/>
                <a:rect l="l" t="t" r="r" b="b"/>
                <a:pathLst>
                  <a:path w="1648569" h="227140" extrusionOk="0">
                    <a:moveTo>
                      <a:pt x="66839" y="192784"/>
                    </a:moveTo>
                    <a:cubicBezTo>
                      <a:pt x="109785" y="204676"/>
                      <a:pt x="154712" y="190141"/>
                      <a:pt x="173872" y="153142"/>
                    </a:cubicBezTo>
                    <a:cubicBezTo>
                      <a:pt x="184443" y="133982"/>
                      <a:pt x="196335" y="130679"/>
                      <a:pt x="215496" y="130679"/>
                    </a:cubicBezTo>
                    <a:cubicBezTo>
                      <a:pt x="565663" y="131339"/>
                      <a:pt x="915170" y="130679"/>
                      <a:pt x="1265338" y="130679"/>
                    </a:cubicBezTo>
                    <a:cubicBezTo>
                      <a:pt x="1271284" y="130679"/>
                      <a:pt x="1277891" y="131339"/>
                      <a:pt x="1283837" y="130679"/>
                    </a:cubicBezTo>
                    <a:cubicBezTo>
                      <a:pt x="1295069" y="130018"/>
                      <a:pt x="1300355" y="134643"/>
                      <a:pt x="1299694" y="146535"/>
                    </a:cubicBezTo>
                    <a:cubicBezTo>
                      <a:pt x="1299033" y="152482"/>
                      <a:pt x="1299694" y="159089"/>
                      <a:pt x="1299694" y="165035"/>
                    </a:cubicBezTo>
                    <a:cubicBezTo>
                      <a:pt x="1299694" y="226479"/>
                      <a:pt x="1299694" y="226479"/>
                      <a:pt x="1362460" y="226479"/>
                    </a:cubicBezTo>
                    <a:cubicBezTo>
                      <a:pt x="1400119" y="226479"/>
                      <a:pt x="1437118" y="227140"/>
                      <a:pt x="1474778" y="227140"/>
                    </a:cubicBezTo>
                    <a:cubicBezTo>
                      <a:pt x="1523008" y="226479"/>
                      <a:pt x="1571239" y="225819"/>
                      <a:pt x="1618809" y="226479"/>
                    </a:cubicBezTo>
                    <a:cubicBezTo>
                      <a:pt x="1641272" y="227140"/>
                      <a:pt x="1648540" y="217890"/>
                      <a:pt x="1648540" y="196748"/>
                    </a:cubicBezTo>
                    <a:cubicBezTo>
                      <a:pt x="1647879" y="147196"/>
                      <a:pt x="1647219" y="96983"/>
                      <a:pt x="1648540" y="47431"/>
                    </a:cubicBezTo>
                    <a:cubicBezTo>
                      <a:pt x="1649201" y="22986"/>
                      <a:pt x="1638630" y="17040"/>
                      <a:pt x="1616827" y="17040"/>
                    </a:cubicBezTo>
                    <a:cubicBezTo>
                      <a:pt x="1569918" y="17700"/>
                      <a:pt x="1522348" y="16379"/>
                      <a:pt x="1475438" y="16379"/>
                    </a:cubicBezTo>
                    <a:cubicBezTo>
                      <a:pt x="1423904" y="16379"/>
                      <a:pt x="1371709" y="17040"/>
                      <a:pt x="1320175" y="17040"/>
                    </a:cubicBezTo>
                    <a:cubicBezTo>
                      <a:pt x="1310926" y="17040"/>
                      <a:pt x="1297712" y="13736"/>
                      <a:pt x="1300355" y="30253"/>
                    </a:cubicBezTo>
                    <a:cubicBezTo>
                      <a:pt x="1304979" y="58002"/>
                      <a:pt x="1289123" y="59324"/>
                      <a:pt x="1267980" y="59324"/>
                    </a:cubicBezTo>
                    <a:cubicBezTo>
                      <a:pt x="916492" y="58663"/>
                      <a:pt x="564342" y="58663"/>
                      <a:pt x="212853" y="59324"/>
                    </a:cubicBezTo>
                    <a:cubicBezTo>
                      <a:pt x="193032" y="59324"/>
                      <a:pt x="181140" y="54699"/>
                      <a:pt x="169908" y="36860"/>
                    </a:cubicBezTo>
                    <a:cubicBezTo>
                      <a:pt x="148105" y="3165"/>
                      <a:pt x="102517" y="-8067"/>
                      <a:pt x="62215" y="5808"/>
                    </a:cubicBezTo>
                    <a:cubicBezTo>
                      <a:pt x="23234" y="19022"/>
                      <a:pt x="-1873" y="57342"/>
                      <a:pt x="109" y="102269"/>
                    </a:cubicBezTo>
                    <a:cubicBezTo>
                      <a:pt x="1431" y="146535"/>
                      <a:pt x="28519" y="182213"/>
                      <a:pt x="66839" y="19278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8" name="Google Shape;218;g13d4b64f19f_0_282"/>
              <p:cNvSpPr/>
              <p:nvPr/>
            </p:nvSpPr>
            <p:spPr>
              <a:xfrm rot="10800000" flipH="1">
                <a:off x="4889732" y="2208689"/>
                <a:ext cx="769448" cy="128689"/>
              </a:xfrm>
              <a:custGeom>
                <a:avLst/>
                <a:gdLst/>
                <a:ahLst/>
                <a:cxnLst/>
                <a:rect l="l" t="t" r="r" b="b"/>
                <a:pathLst>
                  <a:path w="1411831" h="236127" extrusionOk="0">
                    <a:moveTo>
                      <a:pt x="1409189" y="73007"/>
                    </a:moveTo>
                    <a:cubicBezTo>
                      <a:pt x="1375494" y="-8259"/>
                      <a:pt x="1294889" y="-21472"/>
                      <a:pt x="1238730" y="45257"/>
                    </a:cubicBezTo>
                    <a:cubicBezTo>
                      <a:pt x="1230802" y="54507"/>
                      <a:pt x="1222874" y="55168"/>
                      <a:pt x="1212963" y="55168"/>
                    </a:cubicBezTo>
                    <a:cubicBezTo>
                      <a:pt x="937454" y="55168"/>
                      <a:pt x="661284" y="55168"/>
                      <a:pt x="385775" y="55168"/>
                    </a:cubicBezTo>
                    <a:cubicBezTo>
                      <a:pt x="370579" y="55168"/>
                      <a:pt x="361329" y="51864"/>
                      <a:pt x="363972" y="34687"/>
                    </a:cubicBezTo>
                    <a:cubicBezTo>
                      <a:pt x="366614" y="16187"/>
                      <a:pt x="357365" y="12884"/>
                      <a:pt x="340848" y="12884"/>
                    </a:cubicBezTo>
                    <a:cubicBezTo>
                      <a:pt x="290635" y="13544"/>
                      <a:pt x="241083" y="12884"/>
                      <a:pt x="190870" y="12884"/>
                    </a:cubicBezTo>
                    <a:cubicBezTo>
                      <a:pt x="184263" y="4955"/>
                      <a:pt x="175674" y="991"/>
                      <a:pt x="165103" y="991"/>
                    </a:cubicBezTo>
                    <a:cubicBezTo>
                      <a:pt x="120837" y="-330"/>
                      <a:pt x="75909" y="-330"/>
                      <a:pt x="31643" y="991"/>
                    </a:cubicBezTo>
                    <a:cubicBezTo>
                      <a:pt x="10501" y="1652"/>
                      <a:pt x="1912" y="14205"/>
                      <a:pt x="1251" y="34026"/>
                    </a:cubicBezTo>
                    <a:cubicBezTo>
                      <a:pt x="-71" y="89524"/>
                      <a:pt x="-731" y="144362"/>
                      <a:pt x="1251" y="199860"/>
                    </a:cubicBezTo>
                    <a:cubicBezTo>
                      <a:pt x="2572" y="227609"/>
                      <a:pt x="8519" y="233555"/>
                      <a:pt x="37589" y="234877"/>
                    </a:cubicBezTo>
                    <a:cubicBezTo>
                      <a:pt x="78552" y="236859"/>
                      <a:pt x="119515" y="236198"/>
                      <a:pt x="160478" y="234877"/>
                    </a:cubicBezTo>
                    <a:cubicBezTo>
                      <a:pt x="172371" y="234877"/>
                      <a:pt x="182942" y="230913"/>
                      <a:pt x="192192" y="222984"/>
                    </a:cubicBezTo>
                    <a:cubicBezTo>
                      <a:pt x="241083" y="222984"/>
                      <a:pt x="290635" y="222323"/>
                      <a:pt x="339526" y="223645"/>
                    </a:cubicBezTo>
                    <a:cubicBezTo>
                      <a:pt x="357365" y="224306"/>
                      <a:pt x="365954" y="219681"/>
                      <a:pt x="363972" y="199860"/>
                    </a:cubicBezTo>
                    <a:cubicBezTo>
                      <a:pt x="362650" y="184003"/>
                      <a:pt x="364632" y="167486"/>
                      <a:pt x="363311" y="151629"/>
                    </a:cubicBezTo>
                    <a:cubicBezTo>
                      <a:pt x="361990" y="133791"/>
                      <a:pt x="367275" y="126523"/>
                      <a:pt x="386435" y="126523"/>
                    </a:cubicBezTo>
                    <a:cubicBezTo>
                      <a:pt x="658641" y="127184"/>
                      <a:pt x="930847" y="127184"/>
                      <a:pt x="1203053" y="126523"/>
                    </a:cubicBezTo>
                    <a:cubicBezTo>
                      <a:pt x="1218249" y="126523"/>
                      <a:pt x="1224195" y="131808"/>
                      <a:pt x="1230802" y="145022"/>
                    </a:cubicBezTo>
                    <a:cubicBezTo>
                      <a:pt x="1250623" y="187968"/>
                      <a:pt x="1292907" y="206467"/>
                      <a:pt x="1339817" y="196556"/>
                    </a:cubicBezTo>
                    <a:cubicBezTo>
                      <a:pt x="1379458" y="187968"/>
                      <a:pt x="1397957" y="158897"/>
                      <a:pt x="1411832" y="124541"/>
                    </a:cubicBezTo>
                    <a:cubicBezTo>
                      <a:pt x="1411832" y="108684"/>
                      <a:pt x="1411832" y="92167"/>
                      <a:pt x="1411832" y="76310"/>
                    </a:cubicBezTo>
                    <a:cubicBezTo>
                      <a:pt x="1411171" y="74989"/>
                      <a:pt x="1409189" y="74328"/>
                      <a:pt x="1409189" y="7300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9" name="Google Shape;219;g13d4b64f19f_0_282"/>
              <p:cNvSpPr/>
              <p:nvPr/>
            </p:nvSpPr>
            <p:spPr>
              <a:xfrm rot="5400000" flipH="1">
                <a:off x="4671394" y="4826477"/>
                <a:ext cx="748369" cy="311956"/>
              </a:xfrm>
              <a:custGeom>
                <a:avLst/>
                <a:gdLst/>
                <a:ahLst/>
                <a:cxnLst/>
                <a:rect l="l" t="t" r="r" b="b"/>
                <a:pathLst>
                  <a:path w="1373154" h="572397" extrusionOk="0">
                    <a:moveTo>
                      <a:pt x="99133" y="196463"/>
                    </a:moveTo>
                    <a:cubicBezTo>
                      <a:pt x="144060" y="193160"/>
                      <a:pt x="175773" y="168053"/>
                      <a:pt x="185023" y="121805"/>
                    </a:cubicBezTo>
                    <a:cubicBezTo>
                      <a:pt x="188987" y="100663"/>
                      <a:pt x="199558" y="100002"/>
                      <a:pt x="216075" y="100002"/>
                    </a:cubicBezTo>
                    <a:cubicBezTo>
                      <a:pt x="556993" y="100002"/>
                      <a:pt x="897911" y="100002"/>
                      <a:pt x="1238829" y="100002"/>
                    </a:cubicBezTo>
                    <a:cubicBezTo>
                      <a:pt x="1247418" y="100002"/>
                      <a:pt x="1256668" y="101323"/>
                      <a:pt x="1265257" y="101984"/>
                    </a:cubicBezTo>
                    <a:cubicBezTo>
                      <a:pt x="1265257" y="135019"/>
                      <a:pt x="1263936" y="167393"/>
                      <a:pt x="1264596" y="200428"/>
                    </a:cubicBezTo>
                    <a:cubicBezTo>
                      <a:pt x="1265257" y="216945"/>
                      <a:pt x="1259311" y="221570"/>
                      <a:pt x="1243454" y="221570"/>
                    </a:cubicBezTo>
                    <a:cubicBezTo>
                      <a:pt x="1217026" y="221570"/>
                      <a:pt x="1190599" y="218266"/>
                      <a:pt x="1164171" y="223552"/>
                    </a:cubicBezTo>
                    <a:cubicBezTo>
                      <a:pt x="1164171" y="235444"/>
                      <a:pt x="1164171" y="246676"/>
                      <a:pt x="1164831" y="258568"/>
                    </a:cubicBezTo>
                    <a:cubicBezTo>
                      <a:pt x="1168796" y="347762"/>
                      <a:pt x="1156903" y="436295"/>
                      <a:pt x="1158885" y="525489"/>
                    </a:cubicBezTo>
                    <a:cubicBezTo>
                      <a:pt x="1160207" y="571737"/>
                      <a:pt x="1158885" y="572398"/>
                      <a:pt x="1207116" y="572398"/>
                    </a:cubicBezTo>
                    <a:cubicBezTo>
                      <a:pt x="1246097" y="572398"/>
                      <a:pt x="1285739" y="572398"/>
                      <a:pt x="1324719" y="572398"/>
                    </a:cubicBezTo>
                    <a:cubicBezTo>
                      <a:pt x="1372950" y="572398"/>
                      <a:pt x="1372289" y="572398"/>
                      <a:pt x="1372950" y="522846"/>
                    </a:cubicBezTo>
                    <a:cubicBezTo>
                      <a:pt x="1374932" y="423081"/>
                      <a:pt x="1361718" y="323977"/>
                      <a:pt x="1367665" y="224212"/>
                    </a:cubicBezTo>
                    <a:cubicBezTo>
                      <a:pt x="1340576" y="224873"/>
                      <a:pt x="1333969" y="212320"/>
                      <a:pt x="1335291" y="185892"/>
                    </a:cubicBezTo>
                    <a:cubicBezTo>
                      <a:pt x="1337933" y="141626"/>
                      <a:pt x="1335291" y="97359"/>
                      <a:pt x="1335291" y="53093"/>
                    </a:cubicBezTo>
                    <a:cubicBezTo>
                      <a:pt x="1342558" y="26004"/>
                      <a:pt x="1325380" y="27326"/>
                      <a:pt x="1306881" y="27326"/>
                    </a:cubicBezTo>
                    <a:cubicBezTo>
                      <a:pt x="935571" y="27326"/>
                      <a:pt x="564261" y="27326"/>
                      <a:pt x="192951" y="27986"/>
                    </a:cubicBezTo>
                    <a:cubicBezTo>
                      <a:pt x="174452" y="27986"/>
                      <a:pt x="159256" y="24683"/>
                      <a:pt x="143399" y="14112"/>
                    </a:cubicBezTo>
                    <a:cubicBezTo>
                      <a:pt x="109043" y="-8352"/>
                      <a:pt x="60812" y="-3066"/>
                      <a:pt x="31081" y="23362"/>
                    </a:cubicBezTo>
                    <a:cubicBezTo>
                      <a:pt x="1350" y="50450"/>
                      <a:pt x="-8560" y="100002"/>
                      <a:pt x="7957" y="139644"/>
                    </a:cubicBezTo>
                    <a:cubicBezTo>
                      <a:pt x="22492" y="177303"/>
                      <a:pt x="58170" y="199767"/>
                      <a:pt x="99133" y="19646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0" name="Google Shape;220;g13d4b64f19f_0_282"/>
              <p:cNvSpPr/>
              <p:nvPr/>
            </p:nvSpPr>
            <p:spPr>
              <a:xfrm rot="5400000" flipH="1">
                <a:off x="4870802" y="4236179"/>
                <a:ext cx="497404" cy="459933"/>
              </a:xfrm>
              <a:custGeom>
                <a:avLst/>
                <a:gdLst/>
                <a:ahLst/>
                <a:cxnLst/>
                <a:rect l="l" t="t" r="r" b="b"/>
                <a:pathLst>
                  <a:path w="912667" h="843913" extrusionOk="0">
                    <a:moveTo>
                      <a:pt x="96662" y="195773"/>
                    </a:moveTo>
                    <a:cubicBezTo>
                      <a:pt x="142911" y="194452"/>
                      <a:pt x="177267" y="166703"/>
                      <a:pt x="186517" y="119133"/>
                    </a:cubicBezTo>
                    <a:cubicBezTo>
                      <a:pt x="189820" y="102615"/>
                      <a:pt x="195766" y="99312"/>
                      <a:pt x="210302" y="99312"/>
                    </a:cubicBezTo>
                    <a:cubicBezTo>
                      <a:pt x="393314" y="99973"/>
                      <a:pt x="576326" y="99973"/>
                      <a:pt x="759338" y="99312"/>
                    </a:cubicBezTo>
                    <a:cubicBezTo>
                      <a:pt x="778498" y="99312"/>
                      <a:pt x="783123" y="105258"/>
                      <a:pt x="783123" y="123758"/>
                    </a:cubicBezTo>
                    <a:cubicBezTo>
                      <a:pt x="782462" y="227486"/>
                      <a:pt x="782462" y="330555"/>
                      <a:pt x="782462" y="434284"/>
                    </a:cubicBezTo>
                    <a:cubicBezTo>
                      <a:pt x="782462" y="491764"/>
                      <a:pt x="782462" y="492425"/>
                      <a:pt x="724321" y="492425"/>
                    </a:cubicBezTo>
                    <a:cubicBezTo>
                      <a:pt x="704500" y="492425"/>
                      <a:pt x="700536" y="499692"/>
                      <a:pt x="701197" y="517531"/>
                    </a:cubicBezTo>
                    <a:cubicBezTo>
                      <a:pt x="701858" y="567744"/>
                      <a:pt x="701197" y="617296"/>
                      <a:pt x="701197" y="667508"/>
                    </a:cubicBezTo>
                    <a:cubicBezTo>
                      <a:pt x="701858" y="666187"/>
                      <a:pt x="703179" y="665526"/>
                      <a:pt x="704500" y="665526"/>
                    </a:cubicBezTo>
                    <a:cubicBezTo>
                      <a:pt x="699876" y="717060"/>
                      <a:pt x="703179" y="768595"/>
                      <a:pt x="702518" y="820789"/>
                    </a:cubicBezTo>
                    <a:cubicBezTo>
                      <a:pt x="702518" y="835985"/>
                      <a:pt x="709125" y="843914"/>
                      <a:pt x="724982" y="843914"/>
                    </a:cubicBezTo>
                    <a:cubicBezTo>
                      <a:pt x="779159" y="843914"/>
                      <a:pt x="833996" y="843914"/>
                      <a:pt x="888173" y="843914"/>
                    </a:cubicBezTo>
                    <a:cubicBezTo>
                      <a:pt x="905351" y="843914"/>
                      <a:pt x="911958" y="835985"/>
                      <a:pt x="911958" y="819468"/>
                    </a:cubicBezTo>
                    <a:cubicBezTo>
                      <a:pt x="911298" y="770577"/>
                      <a:pt x="911298" y="721685"/>
                      <a:pt x="910637" y="672133"/>
                    </a:cubicBezTo>
                    <a:cubicBezTo>
                      <a:pt x="910637" y="672133"/>
                      <a:pt x="910637" y="672133"/>
                      <a:pt x="910637" y="672133"/>
                    </a:cubicBezTo>
                    <a:cubicBezTo>
                      <a:pt x="911298" y="670151"/>
                      <a:pt x="911298" y="668830"/>
                      <a:pt x="911958" y="666848"/>
                    </a:cubicBezTo>
                    <a:cubicBezTo>
                      <a:pt x="911958" y="618617"/>
                      <a:pt x="910637" y="570387"/>
                      <a:pt x="912619" y="522156"/>
                    </a:cubicBezTo>
                    <a:cubicBezTo>
                      <a:pt x="913280" y="499031"/>
                      <a:pt x="907333" y="488460"/>
                      <a:pt x="883548" y="493085"/>
                    </a:cubicBezTo>
                    <a:cubicBezTo>
                      <a:pt x="860424" y="497049"/>
                      <a:pt x="855799" y="486478"/>
                      <a:pt x="855799" y="464676"/>
                    </a:cubicBezTo>
                    <a:cubicBezTo>
                      <a:pt x="856460" y="337162"/>
                      <a:pt x="856460" y="209648"/>
                      <a:pt x="856460" y="82134"/>
                    </a:cubicBezTo>
                    <a:cubicBezTo>
                      <a:pt x="856460" y="39189"/>
                      <a:pt x="859763" y="45796"/>
                      <a:pt x="818800" y="45796"/>
                    </a:cubicBezTo>
                    <a:cubicBezTo>
                      <a:pt x="613325" y="45796"/>
                      <a:pt x="408510" y="45796"/>
                      <a:pt x="203034" y="45796"/>
                    </a:cubicBezTo>
                    <a:cubicBezTo>
                      <a:pt x="188499" y="45796"/>
                      <a:pt x="177267" y="44474"/>
                      <a:pt x="166035" y="31260"/>
                    </a:cubicBezTo>
                    <a:cubicBezTo>
                      <a:pt x="138286" y="-1774"/>
                      <a:pt x="86091" y="-9042"/>
                      <a:pt x="48432" y="11440"/>
                    </a:cubicBezTo>
                    <a:cubicBezTo>
                      <a:pt x="10111" y="32582"/>
                      <a:pt x="-9049" y="81473"/>
                      <a:pt x="4165" y="127722"/>
                    </a:cubicBezTo>
                    <a:cubicBezTo>
                      <a:pt x="15397" y="171327"/>
                      <a:pt x="50414" y="196434"/>
                      <a:pt x="96662" y="19577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1" name="Google Shape;221;g13d4b64f19f_0_282"/>
              <p:cNvSpPr/>
              <p:nvPr/>
            </p:nvSpPr>
            <p:spPr>
              <a:xfrm rot="10800000" flipH="1">
                <a:off x="4889732" y="3419039"/>
                <a:ext cx="769448" cy="128689"/>
              </a:xfrm>
              <a:custGeom>
                <a:avLst/>
                <a:gdLst/>
                <a:ahLst/>
                <a:cxnLst/>
                <a:rect l="l" t="t" r="r" b="b"/>
                <a:pathLst>
                  <a:path w="1411831" h="236127" extrusionOk="0">
                    <a:moveTo>
                      <a:pt x="1409189" y="73007"/>
                    </a:moveTo>
                    <a:cubicBezTo>
                      <a:pt x="1375494" y="-8259"/>
                      <a:pt x="1294889" y="-21472"/>
                      <a:pt x="1238730" y="45257"/>
                    </a:cubicBezTo>
                    <a:cubicBezTo>
                      <a:pt x="1230802" y="54507"/>
                      <a:pt x="1222874" y="55168"/>
                      <a:pt x="1212963" y="55168"/>
                    </a:cubicBezTo>
                    <a:cubicBezTo>
                      <a:pt x="937454" y="55168"/>
                      <a:pt x="661284" y="55168"/>
                      <a:pt x="385775" y="55168"/>
                    </a:cubicBezTo>
                    <a:cubicBezTo>
                      <a:pt x="370579" y="55168"/>
                      <a:pt x="361329" y="51864"/>
                      <a:pt x="363972" y="34687"/>
                    </a:cubicBezTo>
                    <a:cubicBezTo>
                      <a:pt x="366614" y="16187"/>
                      <a:pt x="357365" y="12884"/>
                      <a:pt x="340848" y="12884"/>
                    </a:cubicBezTo>
                    <a:cubicBezTo>
                      <a:pt x="290635" y="13544"/>
                      <a:pt x="241083" y="12884"/>
                      <a:pt x="190870" y="12884"/>
                    </a:cubicBezTo>
                    <a:cubicBezTo>
                      <a:pt x="184263" y="4955"/>
                      <a:pt x="175674" y="991"/>
                      <a:pt x="165103" y="991"/>
                    </a:cubicBezTo>
                    <a:cubicBezTo>
                      <a:pt x="120837" y="-330"/>
                      <a:pt x="75909" y="-330"/>
                      <a:pt x="31643" y="991"/>
                    </a:cubicBezTo>
                    <a:cubicBezTo>
                      <a:pt x="10501" y="1652"/>
                      <a:pt x="1912" y="14205"/>
                      <a:pt x="1251" y="34026"/>
                    </a:cubicBezTo>
                    <a:cubicBezTo>
                      <a:pt x="-71" y="89524"/>
                      <a:pt x="-731" y="144362"/>
                      <a:pt x="1251" y="199860"/>
                    </a:cubicBezTo>
                    <a:cubicBezTo>
                      <a:pt x="2572" y="227609"/>
                      <a:pt x="8519" y="233555"/>
                      <a:pt x="37589" y="234877"/>
                    </a:cubicBezTo>
                    <a:cubicBezTo>
                      <a:pt x="78552" y="236859"/>
                      <a:pt x="119515" y="236198"/>
                      <a:pt x="160478" y="234877"/>
                    </a:cubicBezTo>
                    <a:cubicBezTo>
                      <a:pt x="172371" y="234877"/>
                      <a:pt x="182942" y="230913"/>
                      <a:pt x="192192" y="222984"/>
                    </a:cubicBezTo>
                    <a:cubicBezTo>
                      <a:pt x="241083" y="222984"/>
                      <a:pt x="290635" y="222323"/>
                      <a:pt x="339526" y="223645"/>
                    </a:cubicBezTo>
                    <a:cubicBezTo>
                      <a:pt x="357365" y="224306"/>
                      <a:pt x="365954" y="219681"/>
                      <a:pt x="363972" y="199860"/>
                    </a:cubicBezTo>
                    <a:cubicBezTo>
                      <a:pt x="362650" y="184003"/>
                      <a:pt x="364632" y="167486"/>
                      <a:pt x="363311" y="151629"/>
                    </a:cubicBezTo>
                    <a:cubicBezTo>
                      <a:pt x="361990" y="133791"/>
                      <a:pt x="367275" y="126523"/>
                      <a:pt x="386435" y="126523"/>
                    </a:cubicBezTo>
                    <a:cubicBezTo>
                      <a:pt x="658641" y="127184"/>
                      <a:pt x="930847" y="127184"/>
                      <a:pt x="1203053" y="126523"/>
                    </a:cubicBezTo>
                    <a:cubicBezTo>
                      <a:pt x="1218249" y="126523"/>
                      <a:pt x="1224195" y="131808"/>
                      <a:pt x="1230802" y="145022"/>
                    </a:cubicBezTo>
                    <a:cubicBezTo>
                      <a:pt x="1250623" y="187968"/>
                      <a:pt x="1292907" y="206467"/>
                      <a:pt x="1339817" y="196556"/>
                    </a:cubicBezTo>
                    <a:cubicBezTo>
                      <a:pt x="1379458" y="187968"/>
                      <a:pt x="1397957" y="158897"/>
                      <a:pt x="1411832" y="124541"/>
                    </a:cubicBezTo>
                    <a:cubicBezTo>
                      <a:pt x="1411832" y="108684"/>
                      <a:pt x="1411832" y="92167"/>
                      <a:pt x="1411832" y="76310"/>
                    </a:cubicBezTo>
                    <a:cubicBezTo>
                      <a:pt x="1411171" y="74989"/>
                      <a:pt x="1409189" y="74328"/>
                      <a:pt x="1409189" y="7300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22" name="Google Shape;222;g13d4b64f19f_0_282"/>
          <p:cNvSpPr>
            <a:spLocks noGrp="1"/>
          </p:cNvSpPr>
          <p:nvPr>
            <p:ph type="pic" idx="2"/>
          </p:nvPr>
        </p:nvSpPr>
        <p:spPr>
          <a:xfrm>
            <a:off x="1645340" y="1997014"/>
            <a:ext cx="3017400" cy="30174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Image slide layout">
  <p:cSld name="4_Image slide layout"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3d4b64f19f_0_319"/>
          <p:cNvSpPr>
            <a:spLocks noGrp="1"/>
          </p:cNvSpPr>
          <p:nvPr>
            <p:ph type="pic" idx="2"/>
          </p:nvPr>
        </p:nvSpPr>
        <p:spPr>
          <a:xfrm>
            <a:off x="3522980" y="2966968"/>
            <a:ext cx="2230800" cy="22308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225" name="Google Shape;225;g13d4b64f19f_0_319"/>
          <p:cNvSpPr>
            <a:spLocks noGrp="1"/>
          </p:cNvSpPr>
          <p:nvPr>
            <p:ph type="pic" idx="3"/>
          </p:nvPr>
        </p:nvSpPr>
        <p:spPr>
          <a:xfrm>
            <a:off x="4802736" y="1678845"/>
            <a:ext cx="2230800" cy="22308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226" name="Google Shape;226;g13d4b64f19f_0_319"/>
          <p:cNvSpPr>
            <a:spLocks noGrp="1"/>
          </p:cNvSpPr>
          <p:nvPr>
            <p:ph type="pic" idx="4"/>
          </p:nvPr>
        </p:nvSpPr>
        <p:spPr>
          <a:xfrm>
            <a:off x="3524191" y="390720"/>
            <a:ext cx="2230800" cy="22308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227" name="Google Shape;227;g13d4b64f19f_0_319"/>
          <p:cNvSpPr>
            <a:spLocks noGrp="1"/>
          </p:cNvSpPr>
          <p:nvPr>
            <p:ph type="pic" idx="5"/>
          </p:nvPr>
        </p:nvSpPr>
        <p:spPr>
          <a:xfrm>
            <a:off x="2229202" y="1649808"/>
            <a:ext cx="2230800" cy="22308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228" name="Google Shape;228;g13d4b64f19f_0_319"/>
          <p:cNvSpPr>
            <a:spLocks noGrp="1"/>
          </p:cNvSpPr>
          <p:nvPr>
            <p:ph type="pic" idx="6"/>
          </p:nvPr>
        </p:nvSpPr>
        <p:spPr>
          <a:xfrm>
            <a:off x="2223009" y="4236450"/>
            <a:ext cx="2230800" cy="22308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229" name="Google Shape;229;g13d4b64f19f_0_319"/>
          <p:cNvSpPr/>
          <p:nvPr/>
        </p:nvSpPr>
        <p:spPr>
          <a:xfrm rot="2700000">
            <a:off x="708266" y="1522935"/>
            <a:ext cx="2508945" cy="2508945"/>
          </a:xfrm>
          <a:custGeom>
            <a:avLst/>
            <a:gdLst/>
            <a:ahLst/>
            <a:cxnLst/>
            <a:rect l="l" t="t" r="r" b="b"/>
            <a:pathLst>
              <a:path w="1810298" h="1810298" extrusionOk="0">
                <a:moveTo>
                  <a:pt x="55366" y="55366"/>
                </a:moveTo>
                <a:cubicBezTo>
                  <a:pt x="89574" y="21158"/>
                  <a:pt x="136832" y="0"/>
                  <a:pt x="189031" y="0"/>
                </a:cubicBezTo>
                <a:lnTo>
                  <a:pt x="925364" y="0"/>
                </a:lnTo>
                <a:lnTo>
                  <a:pt x="925364" y="765189"/>
                </a:lnTo>
                <a:cubicBezTo>
                  <a:pt x="925364" y="824772"/>
                  <a:pt x="973666" y="873074"/>
                  <a:pt x="1033249" y="873074"/>
                </a:cubicBezTo>
                <a:lnTo>
                  <a:pt x="1810298" y="873074"/>
                </a:lnTo>
                <a:lnTo>
                  <a:pt x="1810298" y="1621267"/>
                </a:lnTo>
                <a:cubicBezTo>
                  <a:pt x="1810298" y="1725666"/>
                  <a:pt x="1725666" y="1810298"/>
                  <a:pt x="1621267" y="1810298"/>
                </a:cubicBezTo>
                <a:lnTo>
                  <a:pt x="189031" y="1810298"/>
                </a:lnTo>
                <a:cubicBezTo>
                  <a:pt x="84632" y="1810298"/>
                  <a:pt x="0" y="1725666"/>
                  <a:pt x="0" y="1621267"/>
                </a:cubicBezTo>
                <a:lnTo>
                  <a:pt x="0" y="189031"/>
                </a:lnTo>
                <a:cubicBezTo>
                  <a:pt x="0" y="136832"/>
                  <a:pt x="21158" y="89574"/>
                  <a:pt x="55366" y="55366"/>
                </a:cubicBez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g13d4b64f19f_0_319"/>
          <p:cNvSpPr/>
          <p:nvPr/>
        </p:nvSpPr>
        <p:spPr>
          <a:xfrm rot="-8100000">
            <a:off x="6594033" y="2162694"/>
            <a:ext cx="1267273" cy="1267273"/>
          </a:xfrm>
          <a:custGeom>
            <a:avLst/>
            <a:gdLst/>
            <a:ahLst/>
            <a:cxnLst/>
            <a:rect l="l" t="t" r="r" b="b"/>
            <a:pathLst>
              <a:path w="1810298" h="1810298" extrusionOk="0">
                <a:moveTo>
                  <a:pt x="55366" y="55366"/>
                </a:moveTo>
                <a:cubicBezTo>
                  <a:pt x="89574" y="21158"/>
                  <a:pt x="136832" y="0"/>
                  <a:pt x="189031" y="0"/>
                </a:cubicBezTo>
                <a:lnTo>
                  <a:pt x="925364" y="0"/>
                </a:lnTo>
                <a:lnTo>
                  <a:pt x="925364" y="765189"/>
                </a:lnTo>
                <a:cubicBezTo>
                  <a:pt x="925364" y="824772"/>
                  <a:pt x="973666" y="873074"/>
                  <a:pt x="1033249" y="873074"/>
                </a:cubicBezTo>
                <a:lnTo>
                  <a:pt x="1810298" y="873074"/>
                </a:lnTo>
                <a:lnTo>
                  <a:pt x="1810298" y="1621267"/>
                </a:lnTo>
                <a:cubicBezTo>
                  <a:pt x="1810298" y="1725666"/>
                  <a:pt x="1725666" y="1810298"/>
                  <a:pt x="1621267" y="1810298"/>
                </a:cubicBezTo>
                <a:lnTo>
                  <a:pt x="189031" y="1810298"/>
                </a:lnTo>
                <a:cubicBezTo>
                  <a:pt x="84632" y="1810298"/>
                  <a:pt x="0" y="1725666"/>
                  <a:pt x="0" y="1621267"/>
                </a:cubicBezTo>
                <a:lnTo>
                  <a:pt x="0" y="189031"/>
                </a:lnTo>
                <a:cubicBezTo>
                  <a:pt x="0" y="136832"/>
                  <a:pt x="21158" y="89574"/>
                  <a:pt x="55366" y="55366"/>
                </a:cubicBezTo>
                <a:close/>
              </a:path>
            </a:pathLst>
          </a:custGeom>
          <a:solidFill>
            <a:schemeClr val="accent2">
              <a:alpha val="4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Contents slide layout">
  <p:cSld name="6_Contents slide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Contents slide layout">
  <p:cSld name="2_Contents slide layout"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Contents slide layout">
  <p:cSld name="5_Contents slide layout"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3d4b64f19f_0_329"/>
          <p:cNvSpPr>
            <a:spLocks noGrp="1"/>
          </p:cNvSpPr>
          <p:nvPr>
            <p:ph type="pic" idx="2"/>
          </p:nvPr>
        </p:nvSpPr>
        <p:spPr>
          <a:xfrm>
            <a:off x="0" y="0"/>
            <a:ext cx="5921700" cy="6858000"/>
          </a:xfrm>
          <a:prstGeom prst="roundRect">
            <a:avLst>
              <a:gd name="adj" fmla="val 0"/>
            </a:avLst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s slide layout">
  <p:cSld name="Contents slide layout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33"/>
          <p:cNvSpPr/>
          <p:nvPr/>
        </p:nvSpPr>
        <p:spPr>
          <a:xfrm>
            <a:off x="0" y="0"/>
            <a:ext cx="12192000" cy="119650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10;p33"/>
          <p:cNvSpPr/>
          <p:nvPr/>
        </p:nvSpPr>
        <p:spPr>
          <a:xfrm>
            <a:off x="10060426" y="0"/>
            <a:ext cx="2131574" cy="1251701"/>
          </a:xfrm>
          <a:custGeom>
            <a:avLst/>
            <a:gdLst/>
            <a:ahLst/>
            <a:cxnLst/>
            <a:rect l="l" t="t" r="r" b="b"/>
            <a:pathLst>
              <a:path w="2131574" h="1251701" extrusionOk="0">
                <a:moveTo>
                  <a:pt x="1468556" y="207970"/>
                </a:moveTo>
                <a:lnTo>
                  <a:pt x="765847" y="477621"/>
                </a:lnTo>
                <a:lnTo>
                  <a:pt x="989468" y="563908"/>
                </a:lnTo>
                <a:lnTo>
                  <a:pt x="1692178" y="294162"/>
                </a:lnTo>
                <a:close/>
                <a:moveTo>
                  <a:pt x="1654318" y="0"/>
                </a:moveTo>
                <a:lnTo>
                  <a:pt x="2022772" y="0"/>
                </a:lnTo>
                <a:lnTo>
                  <a:pt x="2131574" y="41936"/>
                </a:lnTo>
                <a:lnTo>
                  <a:pt x="2131574" y="466298"/>
                </a:lnTo>
                <a:lnTo>
                  <a:pt x="2111480" y="475348"/>
                </a:lnTo>
                <a:lnTo>
                  <a:pt x="2110534" y="711492"/>
                </a:lnTo>
                <a:lnTo>
                  <a:pt x="2074362" y="725354"/>
                </a:lnTo>
                <a:lnTo>
                  <a:pt x="2072088" y="488705"/>
                </a:lnTo>
                <a:lnTo>
                  <a:pt x="2033263" y="500423"/>
                </a:lnTo>
                <a:lnTo>
                  <a:pt x="2033061" y="445358"/>
                </a:lnTo>
                <a:lnTo>
                  <a:pt x="1953489" y="475816"/>
                </a:lnTo>
                <a:lnTo>
                  <a:pt x="1952964" y="533941"/>
                </a:lnTo>
                <a:lnTo>
                  <a:pt x="1915844" y="550576"/>
                </a:lnTo>
                <a:lnTo>
                  <a:pt x="1914897" y="786594"/>
                </a:lnTo>
                <a:lnTo>
                  <a:pt x="1878914" y="800581"/>
                </a:lnTo>
                <a:lnTo>
                  <a:pt x="1876454" y="563933"/>
                </a:lnTo>
                <a:lnTo>
                  <a:pt x="1837626" y="575651"/>
                </a:lnTo>
                <a:lnTo>
                  <a:pt x="1837425" y="520241"/>
                </a:lnTo>
                <a:lnTo>
                  <a:pt x="1757852" y="550699"/>
                </a:lnTo>
                <a:lnTo>
                  <a:pt x="1757326" y="609045"/>
                </a:lnTo>
                <a:lnTo>
                  <a:pt x="1720397" y="625678"/>
                </a:lnTo>
                <a:lnTo>
                  <a:pt x="1719260" y="861824"/>
                </a:lnTo>
                <a:lnTo>
                  <a:pt x="1683276" y="875810"/>
                </a:lnTo>
                <a:lnTo>
                  <a:pt x="1680816" y="639162"/>
                </a:lnTo>
                <a:lnTo>
                  <a:pt x="1641990" y="650754"/>
                </a:lnTo>
                <a:lnTo>
                  <a:pt x="1641837" y="595106"/>
                </a:lnTo>
                <a:lnTo>
                  <a:pt x="1562218" y="625583"/>
                </a:lnTo>
                <a:lnTo>
                  <a:pt x="1561688" y="684273"/>
                </a:lnTo>
                <a:lnTo>
                  <a:pt x="1524758" y="700907"/>
                </a:lnTo>
                <a:lnTo>
                  <a:pt x="1523622" y="937051"/>
                </a:lnTo>
                <a:lnTo>
                  <a:pt x="1487638" y="950913"/>
                </a:lnTo>
                <a:lnTo>
                  <a:pt x="1485366" y="714264"/>
                </a:lnTo>
                <a:lnTo>
                  <a:pt x="1446352" y="725983"/>
                </a:lnTo>
                <a:lnTo>
                  <a:pt x="1446199" y="669990"/>
                </a:lnTo>
                <a:lnTo>
                  <a:pt x="1366584" y="700465"/>
                </a:lnTo>
                <a:lnTo>
                  <a:pt x="1366052" y="759503"/>
                </a:lnTo>
                <a:lnTo>
                  <a:pt x="1329122" y="776135"/>
                </a:lnTo>
                <a:lnTo>
                  <a:pt x="1328175" y="1012153"/>
                </a:lnTo>
                <a:lnTo>
                  <a:pt x="1292002" y="1026141"/>
                </a:lnTo>
                <a:lnTo>
                  <a:pt x="1289728" y="789493"/>
                </a:lnTo>
                <a:lnTo>
                  <a:pt x="1250904" y="801211"/>
                </a:lnTo>
                <a:lnTo>
                  <a:pt x="1250697" y="744824"/>
                </a:lnTo>
                <a:lnTo>
                  <a:pt x="1171004" y="775328"/>
                </a:lnTo>
                <a:lnTo>
                  <a:pt x="1170416" y="834605"/>
                </a:lnTo>
                <a:lnTo>
                  <a:pt x="1133484" y="851239"/>
                </a:lnTo>
                <a:lnTo>
                  <a:pt x="1132536" y="1087383"/>
                </a:lnTo>
                <a:lnTo>
                  <a:pt x="1096366" y="1101370"/>
                </a:lnTo>
                <a:lnTo>
                  <a:pt x="1094094" y="864721"/>
                </a:lnTo>
                <a:lnTo>
                  <a:pt x="1055266" y="876441"/>
                </a:lnTo>
                <a:lnTo>
                  <a:pt x="1055059" y="819708"/>
                </a:lnTo>
                <a:lnTo>
                  <a:pt x="975504" y="850159"/>
                </a:lnTo>
                <a:lnTo>
                  <a:pt x="974966" y="909834"/>
                </a:lnTo>
                <a:lnTo>
                  <a:pt x="938037" y="926467"/>
                </a:lnTo>
                <a:lnTo>
                  <a:pt x="936898" y="1162611"/>
                </a:lnTo>
                <a:lnTo>
                  <a:pt x="900916" y="1176473"/>
                </a:lnTo>
                <a:lnTo>
                  <a:pt x="898454" y="939824"/>
                </a:lnTo>
                <a:lnTo>
                  <a:pt x="859628" y="951543"/>
                </a:lnTo>
                <a:lnTo>
                  <a:pt x="859421" y="894592"/>
                </a:lnTo>
                <a:lnTo>
                  <a:pt x="779871" y="925042"/>
                </a:lnTo>
                <a:lnTo>
                  <a:pt x="779330" y="985062"/>
                </a:lnTo>
                <a:lnTo>
                  <a:pt x="742398" y="1001695"/>
                </a:lnTo>
                <a:lnTo>
                  <a:pt x="741262" y="1237840"/>
                </a:lnTo>
                <a:lnTo>
                  <a:pt x="705280" y="1251701"/>
                </a:lnTo>
                <a:lnTo>
                  <a:pt x="702818" y="1015052"/>
                </a:lnTo>
                <a:lnTo>
                  <a:pt x="663992" y="1026772"/>
                </a:lnTo>
                <a:lnTo>
                  <a:pt x="663835" y="969456"/>
                </a:lnTo>
                <a:lnTo>
                  <a:pt x="585207" y="999553"/>
                </a:lnTo>
                <a:lnTo>
                  <a:pt x="585207" y="999552"/>
                </a:lnTo>
                <a:lnTo>
                  <a:pt x="384123" y="922654"/>
                </a:lnTo>
                <a:lnTo>
                  <a:pt x="384078" y="934087"/>
                </a:lnTo>
                <a:lnTo>
                  <a:pt x="347904" y="948074"/>
                </a:lnTo>
                <a:lnTo>
                  <a:pt x="347527" y="908658"/>
                </a:lnTo>
                <a:lnTo>
                  <a:pt x="189088" y="848068"/>
                </a:lnTo>
                <a:lnTo>
                  <a:pt x="188440" y="1009315"/>
                </a:lnTo>
                <a:lnTo>
                  <a:pt x="152268" y="1023303"/>
                </a:lnTo>
                <a:lnTo>
                  <a:pt x="150443" y="833290"/>
                </a:lnTo>
                <a:lnTo>
                  <a:pt x="0" y="775758"/>
                </a:lnTo>
                <a:lnTo>
                  <a:pt x="0" y="634811"/>
                </a:lnTo>
                <a:lnTo>
                  <a:pt x="0" y="625805"/>
                </a:lnTo>
                <a:lnTo>
                  <a:pt x="11702" y="630321"/>
                </a:lnTo>
                <a:lnTo>
                  <a:pt x="110416" y="592442"/>
                </a:lnTo>
                <a:lnTo>
                  <a:pt x="110413" y="591589"/>
                </a:lnTo>
                <a:lnTo>
                  <a:pt x="228402" y="546351"/>
                </a:lnTo>
                <a:lnTo>
                  <a:pt x="228394" y="547171"/>
                </a:lnTo>
                <a:lnTo>
                  <a:pt x="306052" y="517369"/>
                </a:lnTo>
                <a:lnTo>
                  <a:pt x="306051" y="516361"/>
                </a:lnTo>
                <a:lnTo>
                  <a:pt x="423850" y="471123"/>
                </a:lnTo>
                <a:lnTo>
                  <a:pt x="423840" y="47217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" name="Google Shape;11;p33"/>
          <p:cNvGrpSpPr/>
          <p:nvPr/>
        </p:nvGrpSpPr>
        <p:grpSpPr>
          <a:xfrm>
            <a:off x="-154012" y="-195671"/>
            <a:ext cx="2963080" cy="1367278"/>
            <a:chOff x="-47008" y="1815161"/>
            <a:chExt cx="2963080" cy="1367278"/>
          </a:xfrm>
        </p:grpSpPr>
        <p:grpSp>
          <p:nvGrpSpPr>
            <p:cNvPr id="12" name="Google Shape;12;p33"/>
            <p:cNvGrpSpPr/>
            <p:nvPr/>
          </p:nvGrpSpPr>
          <p:grpSpPr>
            <a:xfrm>
              <a:off x="210392" y="2089757"/>
              <a:ext cx="2705680" cy="970337"/>
              <a:chOff x="1111983" y="221594"/>
              <a:chExt cx="12011156" cy="4307563"/>
            </a:xfrm>
          </p:grpSpPr>
          <p:sp>
            <p:nvSpPr>
              <p:cNvPr id="13" name="Google Shape;13;p33"/>
              <p:cNvSpPr/>
              <p:nvPr/>
            </p:nvSpPr>
            <p:spPr>
              <a:xfrm rot="2143082">
                <a:off x="5813228" y="3225577"/>
                <a:ext cx="1095502" cy="475403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" name="Google Shape;14;p33"/>
              <p:cNvSpPr/>
              <p:nvPr/>
            </p:nvSpPr>
            <p:spPr>
              <a:xfrm rot="2143082">
                <a:off x="12731593" y="2328837"/>
                <a:ext cx="326874" cy="326875"/>
              </a:xfrm>
              <a:prstGeom prst="ellipse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" name="Google Shape;15;p33"/>
              <p:cNvSpPr/>
              <p:nvPr/>
            </p:nvSpPr>
            <p:spPr>
              <a:xfrm rot="2143082">
                <a:off x="12012401" y="1020618"/>
                <a:ext cx="326874" cy="326875"/>
              </a:xfrm>
              <a:prstGeom prst="ellipse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" name="Google Shape;16;p33"/>
              <p:cNvSpPr/>
              <p:nvPr/>
            </p:nvSpPr>
            <p:spPr>
              <a:xfrm rot="2143082">
                <a:off x="3996941" y="286265"/>
                <a:ext cx="326874" cy="326875"/>
              </a:xfrm>
              <a:prstGeom prst="ellipse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" name="Google Shape;17;p33"/>
              <p:cNvSpPr/>
              <p:nvPr/>
            </p:nvSpPr>
            <p:spPr>
              <a:xfrm rot="2143082">
                <a:off x="4668722" y="303427"/>
                <a:ext cx="326874" cy="326875"/>
              </a:xfrm>
              <a:prstGeom prst="ellipse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" name="Google Shape;18;p33"/>
              <p:cNvSpPr/>
              <p:nvPr/>
            </p:nvSpPr>
            <p:spPr>
              <a:xfrm rot="2143082">
                <a:off x="5318715" y="358216"/>
                <a:ext cx="326874" cy="326875"/>
              </a:xfrm>
              <a:prstGeom prst="ellipse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" name="Google Shape;19;p33"/>
              <p:cNvSpPr/>
              <p:nvPr/>
            </p:nvSpPr>
            <p:spPr>
              <a:xfrm rot="2143082">
                <a:off x="1412639" y="3092041"/>
                <a:ext cx="326874" cy="326875"/>
              </a:xfrm>
              <a:prstGeom prst="ellipse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" name="Google Shape;20;p33"/>
              <p:cNvSpPr/>
              <p:nvPr/>
            </p:nvSpPr>
            <p:spPr>
              <a:xfrm rot="2143082">
                <a:off x="3222236" y="867087"/>
                <a:ext cx="802454" cy="156661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" name="Google Shape;21;p33"/>
              <p:cNvSpPr/>
              <p:nvPr/>
            </p:nvSpPr>
            <p:spPr>
              <a:xfrm rot="2143082">
                <a:off x="4067032" y="3784745"/>
                <a:ext cx="326874" cy="267682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" name="Google Shape;22;p33"/>
              <p:cNvSpPr/>
              <p:nvPr/>
            </p:nvSpPr>
            <p:spPr>
              <a:xfrm rot="2143082">
                <a:off x="8226837" y="1636990"/>
                <a:ext cx="229078" cy="352760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" name="Google Shape;23;p33"/>
              <p:cNvSpPr/>
              <p:nvPr/>
            </p:nvSpPr>
            <p:spPr>
              <a:xfrm rot="2143082">
                <a:off x="8579610" y="1890648"/>
                <a:ext cx="229078" cy="352760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" name="Google Shape;24;p33"/>
              <p:cNvSpPr/>
              <p:nvPr/>
            </p:nvSpPr>
            <p:spPr>
              <a:xfrm rot="2143082">
                <a:off x="7545295" y="1382204"/>
                <a:ext cx="326874" cy="326875"/>
              </a:xfrm>
              <a:prstGeom prst="ellipse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" name="Google Shape;25;p33"/>
              <p:cNvSpPr/>
              <p:nvPr/>
            </p:nvSpPr>
            <p:spPr>
              <a:xfrm rot="2143082">
                <a:off x="7019854" y="984696"/>
                <a:ext cx="326874" cy="326875"/>
              </a:xfrm>
              <a:prstGeom prst="ellipse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" name="Google Shape;26;p33"/>
              <p:cNvSpPr/>
              <p:nvPr/>
            </p:nvSpPr>
            <p:spPr>
              <a:xfrm rot="2143082">
                <a:off x="1066498" y="3902975"/>
                <a:ext cx="1314414" cy="267682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7" name="Google Shape;27;p33"/>
            <p:cNvGrpSpPr/>
            <p:nvPr/>
          </p:nvGrpSpPr>
          <p:grpSpPr>
            <a:xfrm>
              <a:off x="-47008" y="1815161"/>
              <a:ext cx="2889953" cy="1367278"/>
              <a:chOff x="-30679" y="-997401"/>
              <a:chExt cx="12829187" cy="6069657"/>
            </a:xfrm>
          </p:grpSpPr>
          <p:sp>
            <p:nvSpPr>
              <p:cNvPr id="28" name="Google Shape;28;p33"/>
              <p:cNvSpPr/>
              <p:nvPr/>
            </p:nvSpPr>
            <p:spPr>
              <a:xfrm rot="2143082">
                <a:off x="7006336" y="655174"/>
                <a:ext cx="6027476" cy="1135945"/>
              </a:xfrm>
              <a:custGeom>
                <a:avLst/>
                <a:gdLst/>
                <a:ahLst/>
                <a:cxnLst/>
                <a:rect l="l" t="t" r="r" b="b"/>
                <a:pathLst>
                  <a:path w="2529191" h="476656" extrusionOk="0">
                    <a:moveTo>
                      <a:pt x="0" y="457200"/>
                    </a:moveTo>
                    <a:lnTo>
                      <a:pt x="1906621" y="476656"/>
                    </a:lnTo>
                    <a:lnTo>
                      <a:pt x="2529191" y="0"/>
                    </a:lnTo>
                  </a:path>
                </a:pathLst>
              </a:cu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9" name="Google Shape;29;p33"/>
              <p:cNvCxnSpPr/>
              <p:nvPr/>
            </p:nvCxnSpPr>
            <p:spPr>
              <a:xfrm rot="2143082">
                <a:off x="2876886" y="92218"/>
                <a:ext cx="751230" cy="500296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0" name="Google Shape;30;p33"/>
              <p:cNvCxnSpPr>
                <a:endCxn id="16" idx="1"/>
              </p:cNvCxnSpPr>
              <p:nvPr/>
            </p:nvCxnSpPr>
            <p:spPr>
              <a:xfrm>
                <a:off x="3951914" y="-79096"/>
                <a:ext cx="182100" cy="3675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1" name="Google Shape;31;p33"/>
              <p:cNvCxnSpPr>
                <a:endCxn id="17" idx="1"/>
              </p:cNvCxnSpPr>
              <p:nvPr/>
            </p:nvCxnSpPr>
            <p:spPr>
              <a:xfrm>
                <a:off x="4674695" y="-34034"/>
                <a:ext cx="131100" cy="3396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2" name="Google Shape;32;p33"/>
              <p:cNvCxnSpPr>
                <a:endCxn id="18" idx="1"/>
              </p:cNvCxnSpPr>
              <p:nvPr/>
            </p:nvCxnSpPr>
            <p:spPr>
              <a:xfrm>
                <a:off x="5296188" y="-73445"/>
                <a:ext cx="159600" cy="4338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3" name="Google Shape;33;p33"/>
              <p:cNvCxnSpPr/>
              <p:nvPr/>
            </p:nvCxnSpPr>
            <p:spPr>
              <a:xfrm rot="2143082">
                <a:off x="6351522" y="167773"/>
                <a:ext cx="1161265" cy="701571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4" name="Google Shape;34;p33"/>
              <p:cNvCxnSpPr/>
              <p:nvPr/>
            </p:nvCxnSpPr>
            <p:spPr>
              <a:xfrm rot="2143082">
                <a:off x="6692921" y="218797"/>
                <a:ext cx="1381992" cy="85998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sp>
            <p:nvSpPr>
              <p:cNvPr id="35" name="Google Shape;35;p33"/>
              <p:cNvSpPr/>
              <p:nvPr/>
            </p:nvSpPr>
            <p:spPr>
              <a:xfrm rot="2143082">
                <a:off x="7510123" y="2742036"/>
                <a:ext cx="414350" cy="414349"/>
              </a:xfrm>
              <a:prstGeom prst="ellipse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" name="Google Shape;36;p33"/>
              <p:cNvSpPr/>
              <p:nvPr/>
            </p:nvSpPr>
            <p:spPr>
              <a:xfrm rot="2143082">
                <a:off x="4669450" y="3406144"/>
                <a:ext cx="414350" cy="414349"/>
              </a:xfrm>
              <a:prstGeom prst="ellipse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" name="Google Shape;37;p33"/>
              <p:cNvSpPr/>
              <p:nvPr/>
            </p:nvSpPr>
            <p:spPr>
              <a:xfrm rot="2143082">
                <a:off x="3138553" y="4575929"/>
                <a:ext cx="414350" cy="414349"/>
              </a:xfrm>
              <a:prstGeom prst="ellipse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38" name="Google Shape;38;p33"/>
              <p:cNvCxnSpPr>
                <a:endCxn id="15" idx="3"/>
              </p:cNvCxnSpPr>
              <p:nvPr/>
            </p:nvCxnSpPr>
            <p:spPr>
              <a:xfrm rot="10800000" flipH="1">
                <a:off x="9196638" y="1210412"/>
                <a:ext cx="2817900" cy="1155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9" name="Google Shape;39;p33"/>
              <p:cNvCxnSpPr>
                <a:endCxn id="22" idx="1"/>
              </p:cNvCxnSpPr>
              <p:nvPr/>
            </p:nvCxnSpPr>
            <p:spPr>
              <a:xfrm>
                <a:off x="7605179" y="178395"/>
                <a:ext cx="643200" cy="15681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0" name="Google Shape;40;p33"/>
              <p:cNvCxnSpPr>
                <a:endCxn id="19" idx="3"/>
              </p:cNvCxnSpPr>
              <p:nvPr/>
            </p:nvCxnSpPr>
            <p:spPr>
              <a:xfrm rot="10800000" flipH="1">
                <a:off x="620076" y="3281827"/>
                <a:ext cx="794700" cy="261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1" name="Google Shape;41;p33"/>
              <p:cNvCxnSpPr/>
              <p:nvPr/>
            </p:nvCxnSpPr>
            <p:spPr>
              <a:xfrm rot="-8656918" flipH="1">
                <a:off x="669928" y="3488332"/>
                <a:ext cx="489377" cy="336192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2" name="Google Shape;42;p33"/>
              <p:cNvCxnSpPr>
                <a:endCxn id="37" idx="1"/>
              </p:cNvCxnSpPr>
              <p:nvPr/>
            </p:nvCxnSpPr>
            <p:spPr>
              <a:xfrm>
                <a:off x="2805912" y="2910641"/>
                <a:ext cx="506400" cy="16680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3" name="Google Shape;43;p33"/>
              <p:cNvCxnSpPr>
                <a:endCxn id="13" idx="1"/>
              </p:cNvCxnSpPr>
              <p:nvPr/>
            </p:nvCxnSpPr>
            <p:spPr>
              <a:xfrm rot="10800000" flipH="1">
                <a:off x="4369458" y="3143491"/>
                <a:ext cx="1546800" cy="612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sp>
            <p:nvSpPr>
              <p:cNvPr id="44" name="Google Shape;44;p33"/>
              <p:cNvSpPr/>
              <p:nvPr/>
            </p:nvSpPr>
            <p:spPr>
              <a:xfrm rot="2143082">
                <a:off x="568532" y="1210040"/>
                <a:ext cx="4879294" cy="908510"/>
              </a:xfrm>
              <a:custGeom>
                <a:avLst/>
                <a:gdLst/>
                <a:ahLst/>
                <a:cxnLst/>
                <a:rect l="l" t="t" r="r" b="b"/>
                <a:pathLst>
                  <a:path w="2047403" h="381222" extrusionOk="0">
                    <a:moveTo>
                      <a:pt x="0" y="0"/>
                    </a:moveTo>
                    <a:lnTo>
                      <a:pt x="506519" y="375890"/>
                    </a:lnTo>
                    <a:lnTo>
                      <a:pt x="2047403" y="381222"/>
                    </a:lnTo>
                    <a:lnTo>
                      <a:pt x="2047403" y="381222"/>
                    </a:lnTo>
                  </a:path>
                </a:pathLst>
              </a:cu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" name="Google Shape;45;p33"/>
              <p:cNvSpPr/>
              <p:nvPr/>
            </p:nvSpPr>
            <p:spPr>
              <a:xfrm rot="2143082">
                <a:off x="-189872" y="1365133"/>
                <a:ext cx="5152485" cy="1114766"/>
              </a:xfrm>
              <a:custGeom>
                <a:avLst/>
                <a:gdLst/>
                <a:ahLst/>
                <a:cxnLst/>
                <a:rect l="l" t="t" r="r" b="b"/>
                <a:pathLst>
                  <a:path w="2162035" h="381930" extrusionOk="0">
                    <a:moveTo>
                      <a:pt x="0" y="0"/>
                    </a:moveTo>
                    <a:lnTo>
                      <a:pt x="114632" y="708"/>
                    </a:lnTo>
                    <a:lnTo>
                      <a:pt x="706459" y="374422"/>
                    </a:lnTo>
                    <a:lnTo>
                      <a:pt x="2162035" y="381930"/>
                    </a:lnTo>
                    <a:lnTo>
                      <a:pt x="2162035" y="381930"/>
                    </a:lnTo>
                  </a:path>
                </a:pathLst>
              </a:cu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" name="Google Shape;46;p33"/>
              <p:cNvSpPr/>
              <p:nvPr/>
            </p:nvSpPr>
            <p:spPr>
              <a:xfrm rot="2143082">
                <a:off x="3332609" y="2161597"/>
                <a:ext cx="2611186" cy="1099113"/>
              </a:xfrm>
              <a:custGeom>
                <a:avLst/>
                <a:gdLst/>
                <a:ahLst/>
                <a:cxnLst/>
                <a:rect l="l" t="t" r="r" b="b"/>
                <a:pathLst>
                  <a:path w="1095680" h="461199" extrusionOk="0">
                    <a:moveTo>
                      <a:pt x="0" y="461199"/>
                    </a:moveTo>
                    <a:lnTo>
                      <a:pt x="621152" y="0"/>
                    </a:lnTo>
                    <a:lnTo>
                      <a:pt x="1095680" y="0"/>
                    </a:lnTo>
                  </a:path>
                </a:pathLst>
              </a:cu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7" name="Google Shape;47;p33"/>
              <p:cNvCxnSpPr/>
              <p:nvPr/>
            </p:nvCxnSpPr>
            <p:spPr>
              <a:xfrm rot="10800000">
                <a:off x="1319091" y="3532941"/>
                <a:ext cx="0" cy="43976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8" name="Google Shape;48;p33"/>
              <p:cNvCxnSpPr/>
              <p:nvPr/>
            </p:nvCxnSpPr>
            <p:spPr>
              <a:xfrm rot="10800000">
                <a:off x="1490130" y="3655926"/>
                <a:ext cx="0" cy="43976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9" name="Google Shape;49;p33"/>
              <p:cNvCxnSpPr/>
              <p:nvPr/>
            </p:nvCxnSpPr>
            <p:spPr>
              <a:xfrm rot="10800000">
                <a:off x="1661174" y="3778910"/>
                <a:ext cx="0" cy="43976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0" name="Google Shape;50;p33"/>
              <p:cNvCxnSpPr/>
              <p:nvPr/>
            </p:nvCxnSpPr>
            <p:spPr>
              <a:xfrm rot="10800000">
                <a:off x="1832213" y="3901899"/>
                <a:ext cx="0" cy="43976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1" name="Google Shape;51;p33"/>
              <p:cNvCxnSpPr/>
              <p:nvPr/>
            </p:nvCxnSpPr>
            <p:spPr>
              <a:xfrm rot="10800000">
                <a:off x="2003248" y="4024888"/>
                <a:ext cx="0" cy="43976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2" name="Google Shape;52;p33"/>
              <p:cNvCxnSpPr/>
              <p:nvPr/>
            </p:nvCxnSpPr>
            <p:spPr>
              <a:xfrm rot="10800000">
                <a:off x="2174296" y="4147877"/>
                <a:ext cx="0" cy="43976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sp>
            <p:nvSpPr>
              <p:cNvPr id="53" name="Google Shape;53;p33"/>
              <p:cNvSpPr/>
              <p:nvPr/>
            </p:nvSpPr>
            <p:spPr>
              <a:xfrm rot="2143082">
                <a:off x="4431107" y="1624748"/>
                <a:ext cx="3523756" cy="231821"/>
              </a:xfrm>
              <a:custGeom>
                <a:avLst/>
                <a:gdLst/>
                <a:ahLst/>
                <a:cxnLst/>
                <a:rect l="l" t="t" r="r" b="b"/>
                <a:pathLst>
                  <a:path w="1478604" h="97276" extrusionOk="0">
                    <a:moveTo>
                      <a:pt x="0" y="0"/>
                    </a:moveTo>
                    <a:lnTo>
                      <a:pt x="107004" y="97276"/>
                    </a:lnTo>
                    <a:lnTo>
                      <a:pt x="1478604" y="97276"/>
                    </a:lnTo>
                  </a:path>
                </a:pathLst>
              </a:cu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4" name="Google Shape;54;p33"/>
          <p:cNvSpPr txBox="1">
            <a:spLocks noGrp="1"/>
          </p:cNvSpPr>
          <p:nvPr>
            <p:ph type="body" idx="1"/>
          </p:nvPr>
        </p:nvSpPr>
        <p:spPr>
          <a:xfrm>
            <a:off x="323529" y="271413"/>
            <a:ext cx="11573197" cy="724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None/>
              <a:defRPr sz="5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Contents slide layout">
  <p:cSld name="8_Contents slide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_Contents slide layout">
  <p:cSld name="9_Contents slide layout"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3d4b64f19f_0_332"/>
          <p:cNvSpPr/>
          <p:nvPr/>
        </p:nvSpPr>
        <p:spPr>
          <a:xfrm>
            <a:off x="4019341" y="1301929"/>
            <a:ext cx="7867800" cy="5029200"/>
          </a:xfrm>
          <a:prstGeom prst="frame">
            <a:avLst>
              <a:gd name="adj1" fmla="val 993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g13d4b64f19f_0_332"/>
          <p:cNvSpPr>
            <a:spLocks noGrp="1"/>
          </p:cNvSpPr>
          <p:nvPr>
            <p:ph type="pic" idx="2"/>
          </p:nvPr>
        </p:nvSpPr>
        <p:spPr>
          <a:xfrm>
            <a:off x="6876370" y="709751"/>
            <a:ext cx="4296600" cy="49683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239" name="Google Shape;239;g13d4b64f19f_0_332"/>
          <p:cNvSpPr>
            <a:spLocks noGrp="1"/>
          </p:cNvSpPr>
          <p:nvPr>
            <p:ph type="pic" idx="3"/>
          </p:nvPr>
        </p:nvSpPr>
        <p:spPr>
          <a:xfrm>
            <a:off x="2116183" y="2023797"/>
            <a:ext cx="4200900" cy="26247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_Contents slide layout">
  <p:cSld name="10_Contents slide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s &amp; Contents Layout">
  <p:cSld name="Images &amp; Contents Layout"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3d4b64f19f_0_337"/>
          <p:cNvSpPr/>
          <p:nvPr/>
        </p:nvSpPr>
        <p:spPr>
          <a:xfrm flipH="1">
            <a:off x="104" y="-1"/>
            <a:ext cx="360780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3" name="Google Shape;243;g13d4b64f19f_0_337" descr="E:\002-KIMS BUSINESS\007-02-MaxPPT-Contents\150902-com-Global-Laptop\mo900.png"/>
          <p:cNvPicPr preferRelativeResize="0"/>
          <p:nvPr/>
        </p:nvPicPr>
        <p:blipFill rotWithShape="1">
          <a:blip r:embed="rId2">
            <a:alphaModFix/>
          </a:blip>
          <a:srcRect l="18253"/>
          <a:stretch/>
        </p:blipFill>
        <p:spPr>
          <a:xfrm>
            <a:off x="-1" y="549778"/>
            <a:ext cx="5139666" cy="6308225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g13d4b64f19f_0_337"/>
          <p:cNvSpPr>
            <a:spLocks noGrp="1"/>
          </p:cNvSpPr>
          <p:nvPr>
            <p:ph type="pic" idx="2"/>
          </p:nvPr>
        </p:nvSpPr>
        <p:spPr>
          <a:xfrm>
            <a:off x="2219265" y="1047756"/>
            <a:ext cx="2375100" cy="37032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_Contents slide layout">
  <p:cSld name="12_Contents slide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8_Images &amp; Contents Layout">
  <p:cSld name="48_Images &amp; Contents Layout"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3d4b64f19f_0_342"/>
          <p:cNvSpPr/>
          <p:nvPr/>
        </p:nvSpPr>
        <p:spPr>
          <a:xfrm>
            <a:off x="0" y="2362200"/>
            <a:ext cx="12192000" cy="213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g13d4b64f19f_0_342"/>
          <p:cNvSpPr>
            <a:spLocks noGrp="1"/>
          </p:cNvSpPr>
          <p:nvPr>
            <p:ph type="pic" idx="2"/>
          </p:nvPr>
        </p:nvSpPr>
        <p:spPr>
          <a:xfrm>
            <a:off x="5534029" y="2"/>
            <a:ext cx="6657900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_Contents slide layout">
  <p:cSld name="14_Contents slide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Image slide layout">
  <p:cSld name="1_Image slide layout"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3d4b64f19f_0_346"/>
          <p:cNvSpPr txBox="1">
            <a:spLocks noGrp="1"/>
          </p:cNvSpPr>
          <p:nvPr>
            <p:ph type="body" idx="1"/>
          </p:nvPr>
        </p:nvSpPr>
        <p:spPr>
          <a:xfrm>
            <a:off x="323529" y="339509"/>
            <a:ext cx="11573100" cy="7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5400"/>
              <a:buFont typeface="Arial"/>
              <a:buNone/>
              <a:defRPr sz="54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2" name="Google Shape;252;g13d4b64f19f_0_346"/>
          <p:cNvSpPr>
            <a:spLocks noGrp="1"/>
          </p:cNvSpPr>
          <p:nvPr>
            <p:ph type="pic" idx="2"/>
          </p:nvPr>
        </p:nvSpPr>
        <p:spPr>
          <a:xfrm>
            <a:off x="0" y="1713554"/>
            <a:ext cx="12192000" cy="32403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_Contents slide layout">
  <p:cSld name="17_Contents slide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_Contents slide layout">
  <p:cSld name="16_Contents slide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Break Slide layout">
  <p:cSld name="Section Break Slide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NG sets layout">
  <p:cSld name="PNG sets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3d4b64f19f_0_351"/>
          <p:cNvSpPr txBox="1">
            <a:spLocks noGrp="1"/>
          </p:cNvSpPr>
          <p:nvPr>
            <p:ph type="body" idx="1"/>
          </p:nvPr>
        </p:nvSpPr>
        <p:spPr>
          <a:xfrm>
            <a:off x="323529" y="332482"/>
            <a:ext cx="11573100" cy="7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5400"/>
              <a:buFont typeface="Arial"/>
              <a:buNone/>
              <a:defRPr sz="54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Icon sets layout">
  <p:cSld name="1_Icon sets layout"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13d4b64f19f_0_353"/>
          <p:cNvSpPr txBox="1">
            <a:spLocks noGrp="1"/>
          </p:cNvSpPr>
          <p:nvPr>
            <p:ph type="body" idx="1"/>
          </p:nvPr>
        </p:nvSpPr>
        <p:spPr>
          <a:xfrm>
            <a:off x="323529" y="123478"/>
            <a:ext cx="11573100" cy="7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5400"/>
              <a:buFont typeface="Arial"/>
              <a:buNone/>
              <a:defRPr sz="54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9" name="Google Shape;259;g13d4b64f19f_0_353"/>
          <p:cNvSpPr/>
          <p:nvPr/>
        </p:nvSpPr>
        <p:spPr>
          <a:xfrm>
            <a:off x="354010" y="1131591"/>
            <a:ext cx="3560700" cy="5402700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1"/>
              <a:buFont typeface="Arial"/>
              <a:buNone/>
            </a:pPr>
            <a:endParaRPr sz="1351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g13d4b64f19f_0_353"/>
          <p:cNvSpPr/>
          <p:nvPr/>
        </p:nvSpPr>
        <p:spPr>
          <a:xfrm>
            <a:off x="531933" y="1347500"/>
            <a:ext cx="153900" cy="5015100"/>
          </a:xfrm>
          <a:prstGeom prst="roundRect">
            <a:avLst>
              <a:gd name="adj" fmla="val 50000"/>
            </a:avLst>
          </a:prstGeom>
          <a:solidFill>
            <a:schemeClr val="lt1">
              <a:alpha val="4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1"/>
              <a:buFont typeface="Arial"/>
              <a:buNone/>
            </a:pPr>
            <a:endParaRPr sz="1351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g13d4b64f19f_0_353"/>
          <p:cNvSpPr/>
          <p:nvPr/>
        </p:nvSpPr>
        <p:spPr>
          <a:xfrm rot="5400000">
            <a:off x="3057175" y="1276603"/>
            <a:ext cx="685800" cy="685200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lt1">
              <a:alpha val="22352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1"/>
              <a:buFont typeface="Arial"/>
              <a:buNone/>
            </a:pPr>
            <a:endParaRPr sz="1351" b="0" i="0" u="none" strike="noStrike" cap="non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" name="Google Shape;262;g13d4b64f19f_0_353"/>
          <p:cNvSpPr txBox="1"/>
          <p:nvPr/>
        </p:nvSpPr>
        <p:spPr>
          <a:xfrm>
            <a:off x="711704" y="1637214"/>
            <a:ext cx="22323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You can Resize without losing quality</a:t>
            </a:r>
            <a:endParaRPr sz="14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g13d4b64f19f_0_353"/>
          <p:cNvSpPr txBox="1"/>
          <p:nvPr/>
        </p:nvSpPr>
        <p:spPr>
          <a:xfrm>
            <a:off x="711704" y="2127463"/>
            <a:ext cx="22323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You can Change Fill Color &amp;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Line Color</a:t>
            </a:r>
            <a:endParaRPr sz="14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g13d4b64f19f_0_353"/>
          <p:cNvSpPr txBox="1"/>
          <p:nvPr/>
        </p:nvSpPr>
        <p:spPr>
          <a:xfrm>
            <a:off x="721229" y="5808438"/>
            <a:ext cx="2232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www.allppt.com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g13d4b64f19f_0_353"/>
          <p:cNvSpPr txBox="1"/>
          <p:nvPr/>
        </p:nvSpPr>
        <p:spPr>
          <a:xfrm>
            <a:off x="721229" y="4450324"/>
            <a:ext cx="2717400" cy="13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FREE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PPT TEMPLATES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d slide layout">
  <p:cSld name="End slide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Contents slide layout">
  <p:cSld name="2_Contents slide layout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Taam slide layout">
  <p:cSld name="4_Taam slide layou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7"/>
          <p:cNvSpPr/>
          <p:nvPr/>
        </p:nvSpPr>
        <p:spPr>
          <a:xfrm>
            <a:off x="8746034" y="-17976"/>
            <a:ext cx="3445966" cy="2023537"/>
          </a:xfrm>
          <a:custGeom>
            <a:avLst/>
            <a:gdLst/>
            <a:ahLst/>
            <a:cxnLst/>
            <a:rect l="l" t="t" r="r" b="b"/>
            <a:pathLst>
              <a:path w="2131574" h="1251701" extrusionOk="0">
                <a:moveTo>
                  <a:pt x="1468556" y="207970"/>
                </a:moveTo>
                <a:lnTo>
                  <a:pt x="765847" y="477621"/>
                </a:lnTo>
                <a:lnTo>
                  <a:pt x="989468" y="563908"/>
                </a:lnTo>
                <a:lnTo>
                  <a:pt x="1692178" y="294162"/>
                </a:lnTo>
                <a:close/>
                <a:moveTo>
                  <a:pt x="1654318" y="0"/>
                </a:moveTo>
                <a:lnTo>
                  <a:pt x="2022772" y="0"/>
                </a:lnTo>
                <a:lnTo>
                  <a:pt x="2131574" y="41936"/>
                </a:lnTo>
                <a:lnTo>
                  <a:pt x="2131574" y="466298"/>
                </a:lnTo>
                <a:lnTo>
                  <a:pt x="2111480" y="475348"/>
                </a:lnTo>
                <a:lnTo>
                  <a:pt x="2110534" y="711492"/>
                </a:lnTo>
                <a:lnTo>
                  <a:pt x="2074362" y="725354"/>
                </a:lnTo>
                <a:lnTo>
                  <a:pt x="2072088" y="488705"/>
                </a:lnTo>
                <a:lnTo>
                  <a:pt x="2033263" y="500423"/>
                </a:lnTo>
                <a:lnTo>
                  <a:pt x="2033061" y="445358"/>
                </a:lnTo>
                <a:lnTo>
                  <a:pt x="1953489" y="475816"/>
                </a:lnTo>
                <a:lnTo>
                  <a:pt x="1952964" y="533941"/>
                </a:lnTo>
                <a:lnTo>
                  <a:pt x="1915844" y="550576"/>
                </a:lnTo>
                <a:lnTo>
                  <a:pt x="1914897" y="786594"/>
                </a:lnTo>
                <a:lnTo>
                  <a:pt x="1878914" y="800581"/>
                </a:lnTo>
                <a:lnTo>
                  <a:pt x="1876454" y="563933"/>
                </a:lnTo>
                <a:lnTo>
                  <a:pt x="1837626" y="575651"/>
                </a:lnTo>
                <a:lnTo>
                  <a:pt x="1837425" y="520241"/>
                </a:lnTo>
                <a:lnTo>
                  <a:pt x="1757852" y="550699"/>
                </a:lnTo>
                <a:lnTo>
                  <a:pt x="1757326" y="609045"/>
                </a:lnTo>
                <a:lnTo>
                  <a:pt x="1720397" y="625678"/>
                </a:lnTo>
                <a:lnTo>
                  <a:pt x="1719260" y="861824"/>
                </a:lnTo>
                <a:lnTo>
                  <a:pt x="1683276" y="875810"/>
                </a:lnTo>
                <a:lnTo>
                  <a:pt x="1680816" y="639162"/>
                </a:lnTo>
                <a:lnTo>
                  <a:pt x="1641990" y="650754"/>
                </a:lnTo>
                <a:lnTo>
                  <a:pt x="1641837" y="595106"/>
                </a:lnTo>
                <a:lnTo>
                  <a:pt x="1562218" y="625583"/>
                </a:lnTo>
                <a:lnTo>
                  <a:pt x="1561688" y="684273"/>
                </a:lnTo>
                <a:lnTo>
                  <a:pt x="1524758" y="700907"/>
                </a:lnTo>
                <a:lnTo>
                  <a:pt x="1523622" y="937051"/>
                </a:lnTo>
                <a:lnTo>
                  <a:pt x="1487638" y="950913"/>
                </a:lnTo>
                <a:lnTo>
                  <a:pt x="1485366" y="714264"/>
                </a:lnTo>
                <a:lnTo>
                  <a:pt x="1446352" y="725983"/>
                </a:lnTo>
                <a:lnTo>
                  <a:pt x="1446199" y="669990"/>
                </a:lnTo>
                <a:lnTo>
                  <a:pt x="1366584" y="700465"/>
                </a:lnTo>
                <a:lnTo>
                  <a:pt x="1366052" y="759503"/>
                </a:lnTo>
                <a:lnTo>
                  <a:pt x="1329122" y="776135"/>
                </a:lnTo>
                <a:lnTo>
                  <a:pt x="1328175" y="1012153"/>
                </a:lnTo>
                <a:lnTo>
                  <a:pt x="1292002" y="1026141"/>
                </a:lnTo>
                <a:lnTo>
                  <a:pt x="1289728" y="789493"/>
                </a:lnTo>
                <a:lnTo>
                  <a:pt x="1250904" y="801211"/>
                </a:lnTo>
                <a:lnTo>
                  <a:pt x="1250697" y="744824"/>
                </a:lnTo>
                <a:lnTo>
                  <a:pt x="1171004" y="775328"/>
                </a:lnTo>
                <a:lnTo>
                  <a:pt x="1170416" y="834605"/>
                </a:lnTo>
                <a:lnTo>
                  <a:pt x="1133484" y="851239"/>
                </a:lnTo>
                <a:lnTo>
                  <a:pt x="1132536" y="1087383"/>
                </a:lnTo>
                <a:lnTo>
                  <a:pt x="1096366" y="1101370"/>
                </a:lnTo>
                <a:lnTo>
                  <a:pt x="1094094" y="864721"/>
                </a:lnTo>
                <a:lnTo>
                  <a:pt x="1055266" y="876441"/>
                </a:lnTo>
                <a:lnTo>
                  <a:pt x="1055059" y="819708"/>
                </a:lnTo>
                <a:lnTo>
                  <a:pt x="975504" y="850159"/>
                </a:lnTo>
                <a:lnTo>
                  <a:pt x="974966" y="909834"/>
                </a:lnTo>
                <a:lnTo>
                  <a:pt x="938037" y="926467"/>
                </a:lnTo>
                <a:lnTo>
                  <a:pt x="936898" y="1162611"/>
                </a:lnTo>
                <a:lnTo>
                  <a:pt x="900916" y="1176473"/>
                </a:lnTo>
                <a:lnTo>
                  <a:pt x="898454" y="939824"/>
                </a:lnTo>
                <a:lnTo>
                  <a:pt x="859628" y="951543"/>
                </a:lnTo>
                <a:lnTo>
                  <a:pt x="859421" y="894592"/>
                </a:lnTo>
                <a:lnTo>
                  <a:pt x="779871" y="925042"/>
                </a:lnTo>
                <a:lnTo>
                  <a:pt x="779330" y="985062"/>
                </a:lnTo>
                <a:lnTo>
                  <a:pt x="742398" y="1001695"/>
                </a:lnTo>
                <a:lnTo>
                  <a:pt x="741262" y="1237840"/>
                </a:lnTo>
                <a:lnTo>
                  <a:pt x="705280" y="1251701"/>
                </a:lnTo>
                <a:lnTo>
                  <a:pt x="702818" y="1015052"/>
                </a:lnTo>
                <a:lnTo>
                  <a:pt x="663992" y="1026772"/>
                </a:lnTo>
                <a:lnTo>
                  <a:pt x="663835" y="969456"/>
                </a:lnTo>
                <a:lnTo>
                  <a:pt x="585207" y="999553"/>
                </a:lnTo>
                <a:lnTo>
                  <a:pt x="585207" y="999552"/>
                </a:lnTo>
                <a:lnTo>
                  <a:pt x="384123" y="922654"/>
                </a:lnTo>
                <a:lnTo>
                  <a:pt x="384078" y="934087"/>
                </a:lnTo>
                <a:lnTo>
                  <a:pt x="347904" y="948074"/>
                </a:lnTo>
                <a:lnTo>
                  <a:pt x="347527" y="908658"/>
                </a:lnTo>
                <a:lnTo>
                  <a:pt x="189088" y="848068"/>
                </a:lnTo>
                <a:lnTo>
                  <a:pt x="188440" y="1009315"/>
                </a:lnTo>
                <a:lnTo>
                  <a:pt x="152268" y="1023303"/>
                </a:lnTo>
                <a:lnTo>
                  <a:pt x="150443" y="833290"/>
                </a:lnTo>
                <a:lnTo>
                  <a:pt x="0" y="775758"/>
                </a:lnTo>
                <a:lnTo>
                  <a:pt x="0" y="634811"/>
                </a:lnTo>
                <a:lnTo>
                  <a:pt x="0" y="625805"/>
                </a:lnTo>
                <a:lnTo>
                  <a:pt x="11702" y="630321"/>
                </a:lnTo>
                <a:lnTo>
                  <a:pt x="110416" y="592442"/>
                </a:lnTo>
                <a:lnTo>
                  <a:pt x="110413" y="591589"/>
                </a:lnTo>
                <a:lnTo>
                  <a:pt x="228402" y="546351"/>
                </a:lnTo>
                <a:lnTo>
                  <a:pt x="228394" y="547171"/>
                </a:lnTo>
                <a:lnTo>
                  <a:pt x="306052" y="517369"/>
                </a:lnTo>
                <a:lnTo>
                  <a:pt x="306051" y="516361"/>
                </a:lnTo>
                <a:lnTo>
                  <a:pt x="423850" y="471123"/>
                </a:lnTo>
                <a:lnTo>
                  <a:pt x="423840" y="472171"/>
                </a:lnTo>
                <a:close/>
              </a:path>
            </a:pathLst>
          </a:custGeom>
          <a:solidFill>
            <a:schemeClr val="accent1">
              <a:alpha val="4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0" name="Google Shape;60;p37"/>
          <p:cNvGrpSpPr/>
          <p:nvPr/>
        </p:nvGrpSpPr>
        <p:grpSpPr>
          <a:xfrm>
            <a:off x="548225" y="342079"/>
            <a:ext cx="5440771" cy="6257605"/>
            <a:chOff x="548225" y="342079"/>
            <a:chExt cx="5440771" cy="6257605"/>
          </a:xfrm>
        </p:grpSpPr>
        <p:sp>
          <p:nvSpPr>
            <p:cNvPr id="61" name="Google Shape;61;p37"/>
            <p:cNvSpPr/>
            <p:nvPr/>
          </p:nvSpPr>
          <p:spPr>
            <a:xfrm>
              <a:off x="1417713" y="1769387"/>
              <a:ext cx="3472774" cy="3472774"/>
            </a:xfrm>
            <a:prstGeom prst="roundRect">
              <a:avLst>
                <a:gd name="adj" fmla="val 5183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62" name="Google Shape;62;p37"/>
            <p:cNvGrpSpPr/>
            <p:nvPr/>
          </p:nvGrpSpPr>
          <p:grpSpPr>
            <a:xfrm>
              <a:off x="1266074" y="342079"/>
              <a:ext cx="3753546" cy="1535752"/>
              <a:chOff x="1373078" y="342079"/>
              <a:chExt cx="3753546" cy="1535752"/>
            </a:xfrm>
          </p:grpSpPr>
          <p:sp>
            <p:nvSpPr>
              <p:cNvPr id="63" name="Google Shape;63;p37"/>
              <p:cNvSpPr/>
              <p:nvPr/>
            </p:nvSpPr>
            <p:spPr>
              <a:xfrm flipH="1">
                <a:off x="1945338" y="395212"/>
                <a:ext cx="546385" cy="1482619"/>
              </a:xfrm>
              <a:custGeom>
                <a:avLst/>
                <a:gdLst/>
                <a:ahLst/>
                <a:cxnLst/>
                <a:rect l="l" t="t" r="r" b="b"/>
                <a:pathLst>
                  <a:path w="1002965" h="2721551" extrusionOk="0">
                    <a:moveTo>
                      <a:pt x="172666" y="2721517"/>
                    </a:moveTo>
                    <a:cubicBezTo>
                      <a:pt x="215611" y="2721517"/>
                      <a:pt x="215611" y="2720856"/>
                      <a:pt x="216272" y="2678572"/>
                    </a:cubicBezTo>
                    <a:cubicBezTo>
                      <a:pt x="217593" y="2576825"/>
                      <a:pt x="205040" y="2475739"/>
                      <a:pt x="210986" y="2373992"/>
                    </a:cubicBezTo>
                    <a:cubicBezTo>
                      <a:pt x="207683" y="2373331"/>
                      <a:pt x="204379" y="2371349"/>
                      <a:pt x="201076" y="2371349"/>
                    </a:cubicBezTo>
                    <a:cubicBezTo>
                      <a:pt x="163416" y="2368707"/>
                      <a:pt x="163416" y="2369367"/>
                      <a:pt x="163416" y="2332368"/>
                    </a:cubicBezTo>
                    <a:cubicBezTo>
                      <a:pt x="163416" y="1791921"/>
                      <a:pt x="163416" y="1252134"/>
                      <a:pt x="163416" y="711687"/>
                    </a:cubicBezTo>
                    <a:cubicBezTo>
                      <a:pt x="163416" y="669402"/>
                      <a:pt x="157470" y="674027"/>
                      <a:pt x="199754" y="674027"/>
                    </a:cubicBezTo>
                    <a:cubicBezTo>
                      <a:pt x="436282" y="674027"/>
                      <a:pt x="672811" y="674688"/>
                      <a:pt x="909339" y="674688"/>
                    </a:cubicBezTo>
                    <a:cubicBezTo>
                      <a:pt x="943695" y="674688"/>
                      <a:pt x="943695" y="674688"/>
                      <a:pt x="943035" y="639671"/>
                    </a:cubicBezTo>
                    <a:cubicBezTo>
                      <a:pt x="942374" y="500265"/>
                      <a:pt x="942374" y="360858"/>
                      <a:pt x="941053" y="222113"/>
                    </a:cubicBezTo>
                    <a:cubicBezTo>
                      <a:pt x="941053" y="201631"/>
                      <a:pt x="945017" y="188417"/>
                      <a:pt x="964177" y="176525"/>
                    </a:cubicBezTo>
                    <a:cubicBezTo>
                      <a:pt x="1000515" y="153401"/>
                      <a:pt x="1012407" y="102527"/>
                      <a:pt x="995229" y="58921"/>
                    </a:cubicBezTo>
                    <a:cubicBezTo>
                      <a:pt x="979373" y="17298"/>
                      <a:pt x="941713" y="-4505"/>
                      <a:pt x="894804" y="780"/>
                    </a:cubicBezTo>
                    <a:cubicBezTo>
                      <a:pt x="851859" y="5405"/>
                      <a:pt x="822128" y="34476"/>
                      <a:pt x="813538" y="80724"/>
                    </a:cubicBezTo>
                    <a:cubicBezTo>
                      <a:pt x="805610" y="125651"/>
                      <a:pt x="826752" y="169918"/>
                      <a:pt x="867055" y="187096"/>
                    </a:cubicBezTo>
                    <a:cubicBezTo>
                      <a:pt x="883572" y="193703"/>
                      <a:pt x="886876" y="202292"/>
                      <a:pt x="886876" y="218809"/>
                    </a:cubicBezTo>
                    <a:cubicBezTo>
                      <a:pt x="886215" y="343020"/>
                      <a:pt x="885554" y="467230"/>
                      <a:pt x="886876" y="590780"/>
                    </a:cubicBezTo>
                    <a:cubicBezTo>
                      <a:pt x="886876" y="615226"/>
                      <a:pt x="880269" y="620511"/>
                      <a:pt x="857144" y="619850"/>
                    </a:cubicBezTo>
                    <a:cubicBezTo>
                      <a:pt x="612688" y="618529"/>
                      <a:pt x="368231" y="619190"/>
                      <a:pt x="123114" y="617208"/>
                    </a:cubicBezTo>
                    <a:cubicBezTo>
                      <a:pt x="97347" y="617208"/>
                      <a:pt x="88758" y="621832"/>
                      <a:pt x="88758" y="650242"/>
                    </a:cubicBezTo>
                    <a:cubicBezTo>
                      <a:pt x="90079" y="1209850"/>
                      <a:pt x="89418" y="1770118"/>
                      <a:pt x="89418" y="2329726"/>
                    </a:cubicBezTo>
                    <a:cubicBezTo>
                      <a:pt x="89418" y="2337654"/>
                      <a:pt x="88758" y="2345582"/>
                      <a:pt x="89418" y="2353511"/>
                    </a:cubicBezTo>
                    <a:cubicBezTo>
                      <a:pt x="90079" y="2366064"/>
                      <a:pt x="85454" y="2370689"/>
                      <a:pt x="72240" y="2370689"/>
                    </a:cubicBezTo>
                    <a:cubicBezTo>
                      <a:pt x="49777" y="2370689"/>
                      <a:pt x="27974" y="2367385"/>
                      <a:pt x="5510" y="2372671"/>
                    </a:cubicBezTo>
                    <a:cubicBezTo>
                      <a:pt x="5510" y="2377956"/>
                      <a:pt x="6171" y="2383242"/>
                      <a:pt x="6171" y="2388527"/>
                    </a:cubicBezTo>
                    <a:cubicBezTo>
                      <a:pt x="10135" y="2488292"/>
                      <a:pt x="-1757" y="2588057"/>
                      <a:pt x="225" y="2687822"/>
                    </a:cubicBezTo>
                    <a:cubicBezTo>
                      <a:pt x="885" y="2713589"/>
                      <a:pt x="8814" y="2722178"/>
                      <a:pt x="34581" y="2721517"/>
                    </a:cubicBezTo>
                    <a:cubicBezTo>
                      <a:pt x="81490" y="2720195"/>
                      <a:pt x="127078" y="2721517"/>
                      <a:pt x="172666" y="272151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" name="Google Shape;64;p37"/>
              <p:cNvSpPr/>
              <p:nvPr/>
            </p:nvSpPr>
            <p:spPr>
              <a:xfrm flipH="1">
                <a:off x="2788787" y="342079"/>
                <a:ext cx="130800" cy="1535752"/>
              </a:xfrm>
              <a:custGeom>
                <a:avLst/>
                <a:gdLst/>
                <a:ahLst/>
                <a:cxnLst/>
                <a:rect l="l" t="t" r="r" b="b"/>
                <a:pathLst>
                  <a:path w="240102" h="2819084" extrusionOk="0">
                    <a:moveTo>
                      <a:pt x="208346" y="2818424"/>
                    </a:moveTo>
                    <a:cubicBezTo>
                      <a:pt x="234113" y="2819085"/>
                      <a:pt x="240720" y="2808514"/>
                      <a:pt x="240059" y="2785390"/>
                    </a:cubicBezTo>
                    <a:cubicBezTo>
                      <a:pt x="238737" y="2737159"/>
                      <a:pt x="240059" y="2689589"/>
                      <a:pt x="240059" y="2641358"/>
                    </a:cubicBezTo>
                    <a:cubicBezTo>
                      <a:pt x="240059" y="2600395"/>
                      <a:pt x="240059" y="2559432"/>
                      <a:pt x="240059" y="2518470"/>
                    </a:cubicBezTo>
                    <a:cubicBezTo>
                      <a:pt x="240059" y="2468257"/>
                      <a:pt x="240059" y="2466275"/>
                      <a:pt x="189846" y="2468917"/>
                    </a:cubicBezTo>
                    <a:cubicBezTo>
                      <a:pt x="162758" y="2470239"/>
                      <a:pt x="156151" y="2462971"/>
                      <a:pt x="156151" y="2435222"/>
                    </a:cubicBezTo>
                    <a:cubicBezTo>
                      <a:pt x="156812" y="1695245"/>
                      <a:pt x="156812" y="955268"/>
                      <a:pt x="156812" y="215291"/>
                    </a:cubicBezTo>
                    <a:cubicBezTo>
                      <a:pt x="156812" y="192828"/>
                      <a:pt x="159454" y="173668"/>
                      <a:pt x="173990" y="153186"/>
                    </a:cubicBezTo>
                    <a:cubicBezTo>
                      <a:pt x="207685" y="106277"/>
                      <a:pt x="189185" y="35583"/>
                      <a:pt x="141616" y="11137"/>
                    </a:cubicBezTo>
                    <a:cubicBezTo>
                      <a:pt x="90742" y="-14630"/>
                      <a:pt x="29958" y="5851"/>
                      <a:pt x="8816" y="56725"/>
                    </a:cubicBezTo>
                    <a:cubicBezTo>
                      <a:pt x="-14969" y="113544"/>
                      <a:pt x="10798" y="174989"/>
                      <a:pt x="68940" y="192167"/>
                    </a:cubicBezTo>
                    <a:cubicBezTo>
                      <a:pt x="89421" y="198113"/>
                      <a:pt x="84135" y="210666"/>
                      <a:pt x="84135" y="222559"/>
                    </a:cubicBezTo>
                    <a:cubicBezTo>
                      <a:pt x="84135" y="960554"/>
                      <a:pt x="84135" y="1698549"/>
                      <a:pt x="84796" y="2437204"/>
                    </a:cubicBezTo>
                    <a:cubicBezTo>
                      <a:pt x="84796" y="2461650"/>
                      <a:pt x="78189" y="2471560"/>
                      <a:pt x="53743" y="2467596"/>
                    </a:cubicBezTo>
                    <a:cubicBezTo>
                      <a:pt x="35244" y="2464953"/>
                      <a:pt x="29298" y="2472221"/>
                      <a:pt x="29958" y="2491381"/>
                    </a:cubicBezTo>
                    <a:cubicBezTo>
                      <a:pt x="31280" y="2541594"/>
                      <a:pt x="30619" y="2591146"/>
                      <a:pt x="30619" y="2641358"/>
                    </a:cubicBezTo>
                    <a:cubicBezTo>
                      <a:pt x="30619" y="2690250"/>
                      <a:pt x="31940" y="2739141"/>
                      <a:pt x="30619" y="2788032"/>
                    </a:cubicBezTo>
                    <a:cubicBezTo>
                      <a:pt x="29958" y="2811817"/>
                      <a:pt x="39208" y="2819085"/>
                      <a:pt x="61672" y="2819085"/>
                    </a:cubicBezTo>
                    <a:cubicBezTo>
                      <a:pt x="110563" y="2817103"/>
                      <a:pt x="159454" y="2817103"/>
                      <a:pt x="208346" y="281842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" name="Google Shape;65;p37"/>
              <p:cNvSpPr/>
              <p:nvPr/>
            </p:nvSpPr>
            <p:spPr>
              <a:xfrm flipH="1">
                <a:off x="1373078" y="1091819"/>
                <a:ext cx="733965" cy="786012"/>
              </a:xfrm>
              <a:custGeom>
                <a:avLst/>
                <a:gdLst/>
                <a:ahLst/>
                <a:cxnLst/>
                <a:rect l="l" t="t" r="r" b="b"/>
                <a:pathLst>
                  <a:path w="1347294" h="1442833" extrusionOk="0">
                    <a:moveTo>
                      <a:pt x="136802" y="78466"/>
                    </a:moveTo>
                    <a:cubicBezTo>
                      <a:pt x="138784" y="223158"/>
                      <a:pt x="138123" y="367850"/>
                      <a:pt x="138123" y="512542"/>
                    </a:cubicBezTo>
                    <a:cubicBezTo>
                      <a:pt x="138123" y="697536"/>
                      <a:pt x="138123" y="881870"/>
                      <a:pt x="138784" y="1066864"/>
                    </a:cubicBezTo>
                    <a:cubicBezTo>
                      <a:pt x="138784" y="1086024"/>
                      <a:pt x="134820" y="1093952"/>
                      <a:pt x="113677" y="1092631"/>
                    </a:cubicBezTo>
                    <a:cubicBezTo>
                      <a:pt x="84607" y="1090649"/>
                      <a:pt x="54876" y="1093292"/>
                      <a:pt x="25145" y="1091970"/>
                    </a:cubicBezTo>
                    <a:cubicBezTo>
                      <a:pt x="7306" y="1091309"/>
                      <a:pt x="-623" y="1095274"/>
                      <a:pt x="38" y="1115094"/>
                    </a:cubicBezTo>
                    <a:cubicBezTo>
                      <a:pt x="1359" y="1165307"/>
                      <a:pt x="699" y="1214859"/>
                      <a:pt x="699" y="1265072"/>
                    </a:cubicBezTo>
                    <a:cubicBezTo>
                      <a:pt x="699" y="1314624"/>
                      <a:pt x="1359" y="1364837"/>
                      <a:pt x="699" y="1414389"/>
                    </a:cubicBezTo>
                    <a:cubicBezTo>
                      <a:pt x="699" y="1434870"/>
                      <a:pt x="7966" y="1443459"/>
                      <a:pt x="29109" y="1442799"/>
                    </a:cubicBezTo>
                    <a:cubicBezTo>
                      <a:pt x="79982" y="1442138"/>
                      <a:pt x="130856" y="1442138"/>
                      <a:pt x="181068" y="1442799"/>
                    </a:cubicBezTo>
                    <a:cubicBezTo>
                      <a:pt x="203532" y="1443459"/>
                      <a:pt x="210799" y="1434210"/>
                      <a:pt x="210139" y="1412407"/>
                    </a:cubicBezTo>
                    <a:cubicBezTo>
                      <a:pt x="209478" y="1363515"/>
                      <a:pt x="210139" y="1314624"/>
                      <a:pt x="210139" y="1265733"/>
                    </a:cubicBezTo>
                    <a:cubicBezTo>
                      <a:pt x="210139" y="1214859"/>
                      <a:pt x="210139" y="1163986"/>
                      <a:pt x="209478" y="1113112"/>
                    </a:cubicBezTo>
                    <a:cubicBezTo>
                      <a:pt x="209478" y="1106506"/>
                      <a:pt x="213442" y="1095274"/>
                      <a:pt x="205514" y="1093952"/>
                    </a:cubicBezTo>
                    <a:cubicBezTo>
                      <a:pt x="186354" y="1089327"/>
                      <a:pt x="191639" y="1075453"/>
                      <a:pt x="191639" y="1064221"/>
                    </a:cubicBezTo>
                    <a:cubicBezTo>
                      <a:pt x="191639" y="758981"/>
                      <a:pt x="191639" y="453740"/>
                      <a:pt x="190979" y="148500"/>
                    </a:cubicBezTo>
                    <a:cubicBezTo>
                      <a:pt x="190979" y="125375"/>
                      <a:pt x="195604" y="118768"/>
                      <a:pt x="220049" y="118768"/>
                    </a:cubicBezTo>
                    <a:cubicBezTo>
                      <a:pt x="524629" y="119429"/>
                      <a:pt x="829209" y="119429"/>
                      <a:pt x="1133128" y="118768"/>
                    </a:cubicBezTo>
                    <a:cubicBezTo>
                      <a:pt x="1150306" y="118768"/>
                      <a:pt x="1159555" y="122072"/>
                      <a:pt x="1166162" y="139911"/>
                    </a:cubicBezTo>
                    <a:cubicBezTo>
                      <a:pt x="1182019" y="182195"/>
                      <a:pt x="1219679" y="200694"/>
                      <a:pt x="1267909" y="194748"/>
                    </a:cubicBezTo>
                    <a:cubicBezTo>
                      <a:pt x="1306890" y="190123"/>
                      <a:pt x="1337282" y="161053"/>
                      <a:pt x="1345211" y="120090"/>
                    </a:cubicBezTo>
                    <a:cubicBezTo>
                      <a:pt x="1353799" y="74502"/>
                      <a:pt x="1335300" y="31557"/>
                      <a:pt x="1299623" y="11736"/>
                    </a:cubicBezTo>
                    <a:cubicBezTo>
                      <a:pt x="1262624" y="-8085"/>
                      <a:pt x="1212411" y="-2799"/>
                      <a:pt x="1185983" y="27593"/>
                    </a:cubicBezTo>
                    <a:cubicBezTo>
                      <a:pt x="1173430" y="42128"/>
                      <a:pt x="1160216" y="45431"/>
                      <a:pt x="1142378" y="45431"/>
                    </a:cubicBezTo>
                    <a:cubicBezTo>
                      <a:pt x="818638" y="44771"/>
                      <a:pt x="494237" y="45431"/>
                      <a:pt x="170497" y="44110"/>
                    </a:cubicBezTo>
                    <a:cubicBezTo>
                      <a:pt x="146052" y="46092"/>
                      <a:pt x="136141" y="49396"/>
                      <a:pt x="136802" y="7846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" name="Google Shape;66;p37"/>
              <p:cNvSpPr/>
              <p:nvPr/>
            </p:nvSpPr>
            <p:spPr>
              <a:xfrm flipH="1">
                <a:off x="3557029" y="726738"/>
                <a:ext cx="453728" cy="1151093"/>
              </a:xfrm>
              <a:custGeom>
                <a:avLst/>
                <a:gdLst/>
                <a:ahLst/>
                <a:cxnLst/>
                <a:rect l="l" t="t" r="r" b="b"/>
                <a:pathLst>
                  <a:path w="832880" h="2112990" extrusionOk="0">
                    <a:moveTo>
                      <a:pt x="67744" y="190334"/>
                    </a:moveTo>
                    <a:cubicBezTo>
                      <a:pt x="86243" y="195620"/>
                      <a:pt x="85582" y="206191"/>
                      <a:pt x="85582" y="219405"/>
                    </a:cubicBezTo>
                    <a:cubicBezTo>
                      <a:pt x="85582" y="483682"/>
                      <a:pt x="85582" y="747960"/>
                      <a:pt x="84922" y="1012237"/>
                    </a:cubicBezTo>
                    <a:cubicBezTo>
                      <a:pt x="84922" y="1037344"/>
                      <a:pt x="92189" y="1042629"/>
                      <a:pt x="115974" y="1042629"/>
                    </a:cubicBezTo>
                    <a:cubicBezTo>
                      <a:pt x="294362" y="1041969"/>
                      <a:pt x="472749" y="1042629"/>
                      <a:pt x="651797" y="1041308"/>
                    </a:cubicBezTo>
                    <a:cubicBezTo>
                      <a:pt x="678885" y="1041308"/>
                      <a:pt x="683510" y="1049236"/>
                      <a:pt x="683510" y="1074343"/>
                    </a:cubicBezTo>
                    <a:cubicBezTo>
                      <a:pt x="682849" y="1287086"/>
                      <a:pt x="682849" y="1499168"/>
                      <a:pt x="682849" y="1711912"/>
                    </a:cubicBezTo>
                    <a:cubicBezTo>
                      <a:pt x="682849" y="1759482"/>
                      <a:pt x="682849" y="1759482"/>
                      <a:pt x="634619" y="1762125"/>
                    </a:cubicBezTo>
                    <a:cubicBezTo>
                      <a:pt x="631976" y="1762125"/>
                      <a:pt x="629333" y="1763446"/>
                      <a:pt x="626691" y="1764107"/>
                    </a:cubicBezTo>
                    <a:cubicBezTo>
                      <a:pt x="626691" y="1775999"/>
                      <a:pt x="627351" y="1787231"/>
                      <a:pt x="627351" y="1799124"/>
                    </a:cubicBezTo>
                    <a:cubicBezTo>
                      <a:pt x="625369" y="1893603"/>
                      <a:pt x="624048" y="1988082"/>
                      <a:pt x="622066" y="2081900"/>
                    </a:cubicBezTo>
                    <a:cubicBezTo>
                      <a:pt x="621405" y="2105025"/>
                      <a:pt x="629333" y="2113614"/>
                      <a:pt x="653118" y="2112953"/>
                    </a:cubicBezTo>
                    <a:cubicBezTo>
                      <a:pt x="703992" y="2111632"/>
                      <a:pt x="754865" y="2111632"/>
                      <a:pt x="805739" y="2112953"/>
                    </a:cubicBezTo>
                    <a:cubicBezTo>
                      <a:pt x="828202" y="2113614"/>
                      <a:pt x="833488" y="2105685"/>
                      <a:pt x="832827" y="2083222"/>
                    </a:cubicBezTo>
                    <a:cubicBezTo>
                      <a:pt x="830845" y="1977511"/>
                      <a:pt x="831506" y="1871139"/>
                      <a:pt x="830845" y="1765428"/>
                    </a:cubicBezTo>
                    <a:cubicBezTo>
                      <a:pt x="811024" y="1758821"/>
                      <a:pt x="789882" y="1761464"/>
                      <a:pt x="770061" y="1762785"/>
                    </a:cubicBezTo>
                    <a:cubicBezTo>
                      <a:pt x="744955" y="1764767"/>
                      <a:pt x="737026" y="1757500"/>
                      <a:pt x="737026" y="1731072"/>
                    </a:cubicBezTo>
                    <a:cubicBezTo>
                      <a:pt x="738348" y="1492562"/>
                      <a:pt x="737687" y="1254712"/>
                      <a:pt x="738348" y="1016202"/>
                    </a:cubicBezTo>
                    <a:cubicBezTo>
                      <a:pt x="738348" y="993738"/>
                      <a:pt x="731741" y="987792"/>
                      <a:pt x="709938" y="988452"/>
                    </a:cubicBezTo>
                    <a:cubicBezTo>
                      <a:pt x="536175" y="989113"/>
                      <a:pt x="361752" y="988452"/>
                      <a:pt x="187990" y="989774"/>
                    </a:cubicBezTo>
                    <a:cubicBezTo>
                      <a:pt x="162883" y="989774"/>
                      <a:pt x="156937" y="982506"/>
                      <a:pt x="157598" y="958721"/>
                    </a:cubicBezTo>
                    <a:cubicBezTo>
                      <a:pt x="158259" y="710300"/>
                      <a:pt x="158259" y="462540"/>
                      <a:pt x="158259" y="214119"/>
                    </a:cubicBezTo>
                    <a:cubicBezTo>
                      <a:pt x="158259" y="191656"/>
                      <a:pt x="160901" y="172496"/>
                      <a:pt x="174776" y="152014"/>
                    </a:cubicBezTo>
                    <a:cubicBezTo>
                      <a:pt x="207150" y="104444"/>
                      <a:pt x="188651" y="34411"/>
                      <a:pt x="140420" y="10626"/>
                    </a:cubicBezTo>
                    <a:cubicBezTo>
                      <a:pt x="90207" y="-14481"/>
                      <a:pt x="30084" y="6662"/>
                      <a:pt x="9603" y="55553"/>
                    </a:cubicBezTo>
                    <a:cubicBezTo>
                      <a:pt x="-15504" y="111051"/>
                      <a:pt x="10263" y="173156"/>
                      <a:pt x="67744" y="19033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" name="Google Shape;67;p37"/>
              <p:cNvSpPr/>
              <p:nvPr/>
            </p:nvSpPr>
            <p:spPr>
              <a:xfrm flipH="1">
                <a:off x="3167873" y="933829"/>
                <a:ext cx="121315" cy="944002"/>
              </a:xfrm>
              <a:custGeom>
                <a:avLst/>
                <a:gdLst/>
                <a:ahLst/>
                <a:cxnLst/>
                <a:rect l="l" t="t" r="r" b="b"/>
                <a:pathLst>
                  <a:path w="222690" h="1732846" extrusionOk="0">
                    <a:moveTo>
                      <a:pt x="85722" y="193430"/>
                    </a:moveTo>
                    <a:cubicBezTo>
                      <a:pt x="107525" y="194752"/>
                      <a:pt x="104882" y="205984"/>
                      <a:pt x="104882" y="219858"/>
                    </a:cubicBezTo>
                    <a:cubicBezTo>
                      <a:pt x="104882" y="433262"/>
                      <a:pt x="104882" y="646666"/>
                      <a:pt x="104882" y="860070"/>
                    </a:cubicBezTo>
                    <a:cubicBezTo>
                      <a:pt x="104882" y="1025244"/>
                      <a:pt x="104882" y="1190417"/>
                      <a:pt x="105543" y="1355591"/>
                    </a:cubicBezTo>
                    <a:cubicBezTo>
                      <a:pt x="105543" y="1374751"/>
                      <a:pt x="101579" y="1382679"/>
                      <a:pt x="80437" y="1382018"/>
                    </a:cubicBezTo>
                    <a:cubicBezTo>
                      <a:pt x="58634" y="1381358"/>
                      <a:pt x="36170" y="1378715"/>
                      <a:pt x="13706" y="1384000"/>
                    </a:cubicBezTo>
                    <a:cubicBezTo>
                      <a:pt x="13706" y="1394571"/>
                      <a:pt x="14367" y="1405143"/>
                      <a:pt x="14367" y="1416374"/>
                    </a:cubicBezTo>
                    <a:cubicBezTo>
                      <a:pt x="18331" y="1506229"/>
                      <a:pt x="6439" y="1596083"/>
                      <a:pt x="8421" y="1685937"/>
                    </a:cubicBezTo>
                    <a:cubicBezTo>
                      <a:pt x="9742" y="1732847"/>
                      <a:pt x="8421" y="1732847"/>
                      <a:pt x="56652" y="1732847"/>
                    </a:cubicBezTo>
                    <a:cubicBezTo>
                      <a:pt x="95633" y="1732847"/>
                      <a:pt x="135274" y="1732847"/>
                      <a:pt x="174255" y="1732847"/>
                    </a:cubicBezTo>
                    <a:cubicBezTo>
                      <a:pt x="221825" y="1732847"/>
                      <a:pt x="221164" y="1732847"/>
                      <a:pt x="222486" y="1683295"/>
                    </a:cubicBezTo>
                    <a:cubicBezTo>
                      <a:pt x="224468" y="1583530"/>
                      <a:pt x="211254" y="1484426"/>
                      <a:pt x="217200" y="1384661"/>
                    </a:cubicBezTo>
                    <a:cubicBezTo>
                      <a:pt x="209933" y="1384000"/>
                      <a:pt x="203326" y="1382018"/>
                      <a:pt x="196058" y="1382018"/>
                    </a:cubicBezTo>
                    <a:cubicBezTo>
                      <a:pt x="158398" y="1381358"/>
                      <a:pt x="158398" y="1381358"/>
                      <a:pt x="158398" y="1343037"/>
                    </a:cubicBezTo>
                    <a:cubicBezTo>
                      <a:pt x="158398" y="967103"/>
                      <a:pt x="158398" y="591168"/>
                      <a:pt x="158398" y="215233"/>
                    </a:cubicBezTo>
                    <a:cubicBezTo>
                      <a:pt x="158398" y="190788"/>
                      <a:pt x="160380" y="169645"/>
                      <a:pt x="174916" y="147843"/>
                    </a:cubicBezTo>
                    <a:cubicBezTo>
                      <a:pt x="199362" y="110844"/>
                      <a:pt x="190772" y="56667"/>
                      <a:pt x="161041" y="26275"/>
                    </a:cubicBezTo>
                    <a:cubicBezTo>
                      <a:pt x="133953" y="-814"/>
                      <a:pt x="84401" y="-8081"/>
                      <a:pt x="48723" y="9758"/>
                    </a:cubicBezTo>
                    <a:cubicBezTo>
                      <a:pt x="12385" y="28918"/>
                      <a:pt x="-6114" y="71202"/>
                      <a:pt x="1814" y="117451"/>
                    </a:cubicBezTo>
                    <a:cubicBezTo>
                      <a:pt x="9742" y="161717"/>
                      <a:pt x="39474" y="190127"/>
                      <a:pt x="85722" y="19343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" name="Google Shape;68;p37"/>
              <p:cNvSpPr/>
              <p:nvPr/>
            </p:nvSpPr>
            <p:spPr>
              <a:xfrm flipH="1">
                <a:off x="4378571" y="1566006"/>
                <a:ext cx="748053" cy="311825"/>
              </a:xfrm>
              <a:custGeom>
                <a:avLst/>
                <a:gdLst/>
                <a:ahLst/>
                <a:cxnLst/>
                <a:rect l="l" t="t" r="r" b="b"/>
                <a:pathLst>
                  <a:path w="1373154" h="572397" extrusionOk="0">
                    <a:moveTo>
                      <a:pt x="99133" y="196463"/>
                    </a:moveTo>
                    <a:cubicBezTo>
                      <a:pt x="144060" y="193160"/>
                      <a:pt x="175773" y="168053"/>
                      <a:pt x="185023" y="121805"/>
                    </a:cubicBezTo>
                    <a:cubicBezTo>
                      <a:pt x="188987" y="100663"/>
                      <a:pt x="199558" y="100002"/>
                      <a:pt x="216075" y="100002"/>
                    </a:cubicBezTo>
                    <a:cubicBezTo>
                      <a:pt x="556993" y="100002"/>
                      <a:pt x="897911" y="100002"/>
                      <a:pt x="1238829" y="100002"/>
                    </a:cubicBezTo>
                    <a:cubicBezTo>
                      <a:pt x="1247418" y="100002"/>
                      <a:pt x="1256668" y="101323"/>
                      <a:pt x="1265257" y="101984"/>
                    </a:cubicBezTo>
                    <a:cubicBezTo>
                      <a:pt x="1265257" y="135019"/>
                      <a:pt x="1263936" y="167393"/>
                      <a:pt x="1264596" y="200428"/>
                    </a:cubicBezTo>
                    <a:cubicBezTo>
                      <a:pt x="1265257" y="216945"/>
                      <a:pt x="1259311" y="221570"/>
                      <a:pt x="1243454" y="221570"/>
                    </a:cubicBezTo>
                    <a:cubicBezTo>
                      <a:pt x="1217026" y="221570"/>
                      <a:pt x="1190599" y="218266"/>
                      <a:pt x="1164171" y="223552"/>
                    </a:cubicBezTo>
                    <a:cubicBezTo>
                      <a:pt x="1164171" y="235444"/>
                      <a:pt x="1164171" y="246676"/>
                      <a:pt x="1164831" y="258568"/>
                    </a:cubicBezTo>
                    <a:cubicBezTo>
                      <a:pt x="1168796" y="347762"/>
                      <a:pt x="1156903" y="436295"/>
                      <a:pt x="1158885" y="525489"/>
                    </a:cubicBezTo>
                    <a:cubicBezTo>
                      <a:pt x="1160207" y="571737"/>
                      <a:pt x="1158885" y="572398"/>
                      <a:pt x="1207116" y="572398"/>
                    </a:cubicBezTo>
                    <a:cubicBezTo>
                      <a:pt x="1246097" y="572398"/>
                      <a:pt x="1285739" y="572398"/>
                      <a:pt x="1324719" y="572398"/>
                    </a:cubicBezTo>
                    <a:cubicBezTo>
                      <a:pt x="1372950" y="572398"/>
                      <a:pt x="1372289" y="572398"/>
                      <a:pt x="1372950" y="522846"/>
                    </a:cubicBezTo>
                    <a:cubicBezTo>
                      <a:pt x="1374932" y="423081"/>
                      <a:pt x="1361718" y="323977"/>
                      <a:pt x="1367665" y="224212"/>
                    </a:cubicBezTo>
                    <a:cubicBezTo>
                      <a:pt x="1340576" y="224873"/>
                      <a:pt x="1333969" y="212320"/>
                      <a:pt x="1335291" y="185892"/>
                    </a:cubicBezTo>
                    <a:cubicBezTo>
                      <a:pt x="1337933" y="141626"/>
                      <a:pt x="1335291" y="97359"/>
                      <a:pt x="1335291" y="53093"/>
                    </a:cubicBezTo>
                    <a:cubicBezTo>
                      <a:pt x="1342558" y="26004"/>
                      <a:pt x="1325380" y="27326"/>
                      <a:pt x="1306881" y="27326"/>
                    </a:cubicBezTo>
                    <a:cubicBezTo>
                      <a:pt x="935571" y="27326"/>
                      <a:pt x="564261" y="27326"/>
                      <a:pt x="192951" y="27986"/>
                    </a:cubicBezTo>
                    <a:cubicBezTo>
                      <a:pt x="174452" y="27986"/>
                      <a:pt x="159256" y="24683"/>
                      <a:pt x="143399" y="14112"/>
                    </a:cubicBezTo>
                    <a:cubicBezTo>
                      <a:pt x="109043" y="-8352"/>
                      <a:pt x="60812" y="-3066"/>
                      <a:pt x="31081" y="23362"/>
                    </a:cubicBezTo>
                    <a:cubicBezTo>
                      <a:pt x="1350" y="50450"/>
                      <a:pt x="-8560" y="100002"/>
                      <a:pt x="7957" y="139644"/>
                    </a:cubicBezTo>
                    <a:cubicBezTo>
                      <a:pt x="22492" y="177303"/>
                      <a:pt x="58170" y="199767"/>
                      <a:pt x="99133" y="19646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" name="Google Shape;69;p37"/>
              <p:cNvSpPr/>
              <p:nvPr/>
            </p:nvSpPr>
            <p:spPr>
              <a:xfrm flipH="1">
                <a:off x="3982857" y="1418093"/>
                <a:ext cx="497194" cy="459738"/>
              </a:xfrm>
              <a:custGeom>
                <a:avLst/>
                <a:gdLst/>
                <a:ahLst/>
                <a:cxnLst/>
                <a:rect l="l" t="t" r="r" b="b"/>
                <a:pathLst>
                  <a:path w="912667" h="843913" extrusionOk="0">
                    <a:moveTo>
                      <a:pt x="96662" y="195773"/>
                    </a:moveTo>
                    <a:cubicBezTo>
                      <a:pt x="142911" y="194452"/>
                      <a:pt x="177267" y="166703"/>
                      <a:pt x="186517" y="119133"/>
                    </a:cubicBezTo>
                    <a:cubicBezTo>
                      <a:pt x="189820" y="102615"/>
                      <a:pt x="195766" y="99312"/>
                      <a:pt x="210302" y="99312"/>
                    </a:cubicBezTo>
                    <a:cubicBezTo>
                      <a:pt x="393314" y="99973"/>
                      <a:pt x="576326" y="99973"/>
                      <a:pt x="759338" y="99312"/>
                    </a:cubicBezTo>
                    <a:cubicBezTo>
                      <a:pt x="778498" y="99312"/>
                      <a:pt x="783123" y="105258"/>
                      <a:pt x="783123" y="123758"/>
                    </a:cubicBezTo>
                    <a:cubicBezTo>
                      <a:pt x="782462" y="227486"/>
                      <a:pt x="782462" y="330555"/>
                      <a:pt x="782462" y="434284"/>
                    </a:cubicBezTo>
                    <a:cubicBezTo>
                      <a:pt x="782462" y="491764"/>
                      <a:pt x="782462" y="492425"/>
                      <a:pt x="724321" y="492425"/>
                    </a:cubicBezTo>
                    <a:cubicBezTo>
                      <a:pt x="704500" y="492425"/>
                      <a:pt x="700536" y="499692"/>
                      <a:pt x="701197" y="517531"/>
                    </a:cubicBezTo>
                    <a:cubicBezTo>
                      <a:pt x="701858" y="567744"/>
                      <a:pt x="701197" y="617296"/>
                      <a:pt x="701197" y="667508"/>
                    </a:cubicBezTo>
                    <a:cubicBezTo>
                      <a:pt x="701858" y="666187"/>
                      <a:pt x="703179" y="665526"/>
                      <a:pt x="704500" y="665526"/>
                    </a:cubicBezTo>
                    <a:cubicBezTo>
                      <a:pt x="699876" y="717060"/>
                      <a:pt x="703179" y="768595"/>
                      <a:pt x="702518" y="820789"/>
                    </a:cubicBezTo>
                    <a:cubicBezTo>
                      <a:pt x="702518" y="835985"/>
                      <a:pt x="709125" y="843914"/>
                      <a:pt x="724982" y="843914"/>
                    </a:cubicBezTo>
                    <a:cubicBezTo>
                      <a:pt x="779159" y="843914"/>
                      <a:pt x="833996" y="843914"/>
                      <a:pt x="888173" y="843914"/>
                    </a:cubicBezTo>
                    <a:cubicBezTo>
                      <a:pt x="905351" y="843914"/>
                      <a:pt x="911958" y="835985"/>
                      <a:pt x="911958" y="819468"/>
                    </a:cubicBezTo>
                    <a:cubicBezTo>
                      <a:pt x="911298" y="770577"/>
                      <a:pt x="911298" y="721685"/>
                      <a:pt x="910637" y="672133"/>
                    </a:cubicBezTo>
                    <a:cubicBezTo>
                      <a:pt x="910637" y="672133"/>
                      <a:pt x="910637" y="672133"/>
                      <a:pt x="910637" y="672133"/>
                    </a:cubicBezTo>
                    <a:cubicBezTo>
                      <a:pt x="911298" y="670151"/>
                      <a:pt x="911298" y="668830"/>
                      <a:pt x="911958" y="666848"/>
                    </a:cubicBezTo>
                    <a:cubicBezTo>
                      <a:pt x="911958" y="618617"/>
                      <a:pt x="910637" y="570387"/>
                      <a:pt x="912619" y="522156"/>
                    </a:cubicBezTo>
                    <a:cubicBezTo>
                      <a:pt x="913280" y="499031"/>
                      <a:pt x="907333" y="488460"/>
                      <a:pt x="883548" y="493085"/>
                    </a:cubicBezTo>
                    <a:cubicBezTo>
                      <a:pt x="860424" y="497049"/>
                      <a:pt x="855799" y="486478"/>
                      <a:pt x="855799" y="464676"/>
                    </a:cubicBezTo>
                    <a:cubicBezTo>
                      <a:pt x="856460" y="337162"/>
                      <a:pt x="856460" y="209648"/>
                      <a:pt x="856460" y="82134"/>
                    </a:cubicBezTo>
                    <a:cubicBezTo>
                      <a:pt x="856460" y="39189"/>
                      <a:pt x="859763" y="45796"/>
                      <a:pt x="818800" y="45796"/>
                    </a:cubicBezTo>
                    <a:cubicBezTo>
                      <a:pt x="613325" y="45796"/>
                      <a:pt x="408510" y="45796"/>
                      <a:pt x="203034" y="45796"/>
                    </a:cubicBezTo>
                    <a:cubicBezTo>
                      <a:pt x="188499" y="45796"/>
                      <a:pt x="177267" y="44474"/>
                      <a:pt x="166035" y="31260"/>
                    </a:cubicBezTo>
                    <a:cubicBezTo>
                      <a:pt x="138286" y="-1774"/>
                      <a:pt x="86091" y="-9042"/>
                      <a:pt x="48432" y="11440"/>
                    </a:cubicBezTo>
                    <a:cubicBezTo>
                      <a:pt x="10111" y="32582"/>
                      <a:pt x="-9049" y="81473"/>
                      <a:pt x="4165" y="127722"/>
                    </a:cubicBezTo>
                    <a:cubicBezTo>
                      <a:pt x="15397" y="171327"/>
                      <a:pt x="50414" y="196434"/>
                      <a:pt x="96662" y="19577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0" name="Google Shape;70;p37"/>
            <p:cNvGrpSpPr/>
            <p:nvPr/>
          </p:nvGrpSpPr>
          <p:grpSpPr>
            <a:xfrm>
              <a:off x="1298308" y="5139374"/>
              <a:ext cx="3556005" cy="1460310"/>
              <a:chOff x="1405312" y="5139374"/>
              <a:chExt cx="3556005" cy="1460310"/>
            </a:xfrm>
          </p:grpSpPr>
          <p:sp>
            <p:nvSpPr>
              <p:cNvPr id="71" name="Google Shape;71;p37"/>
              <p:cNvSpPr/>
              <p:nvPr/>
            </p:nvSpPr>
            <p:spPr>
              <a:xfrm flipH="1">
                <a:off x="3177489" y="5139374"/>
                <a:ext cx="556980" cy="1460310"/>
              </a:xfrm>
              <a:custGeom>
                <a:avLst/>
                <a:gdLst/>
                <a:ahLst/>
                <a:cxnLst/>
                <a:rect l="l" t="t" r="r" b="b"/>
                <a:pathLst>
                  <a:path w="1022414" h="2680599" extrusionOk="0">
                    <a:moveTo>
                      <a:pt x="985486" y="1487"/>
                    </a:moveTo>
                    <a:cubicBezTo>
                      <a:pt x="931309" y="-496"/>
                      <a:pt x="876472" y="-496"/>
                      <a:pt x="822295" y="1487"/>
                    </a:cubicBezTo>
                    <a:cubicBezTo>
                      <a:pt x="793885" y="2808"/>
                      <a:pt x="787939" y="8754"/>
                      <a:pt x="787278" y="37164"/>
                    </a:cubicBezTo>
                    <a:cubicBezTo>
                      <a:pt x="785296" y="78127"/>
                      <a:pt x="785957" y="119090"/>
                      <a:pt x="787278" y="160053"/>
                    </a:cubicBezTo>
                    <a:cubicBezTo>
                      <a:pt x="787278" y="171946"/>
                      <a:pt x="790582" y="182517"/>
                      <a:pt x="799170" y="191766"/>
                    </a:cubicBezTo>
                    <a:cubicBezTo>
                      <a:pt x="799170" y="232069"/>
                      <a:pt x="799831" y="272371"/>
                      <a:pt x="799831" y="312013"/>
                    </a:cubicBezTo>
                    <a:cubicBezTo>
                      <a:pt x="799831" y="364868"/>
                      <a:pt x="799831" y="366189"/>
                      <a:pt x="853347" y="364207"/>
                    </a:cubicBezTo>
                    <a:cubicBezTo>
                      <a:pt x="879775" y="362886"/>
                      <a:pt x="887043" y="370154"/>
                      <a:pt x="887043" y="397903"/>
                    </a:cubicBezTo>
                    <a:cubicBezTo>
                      <a:pt x="886382" y="1089649"/>
                      <a:pt x="886382" y="1780735"/>
                      <a:pt x="886382" y="2472481"/>
                    </a:cubicBezTo>
                    <a:cubicBezTo>
                      <a:pt x="886382" y="2511462"/>
                      <a:pt x="881757" y="2516087"/>
                      <a:pt x="841455" y="2516087"/>
                    </a:cubicBezTo>
                    <a:cubicBezTo>
                      <a:pt x="624747" y="2516087"/>
                      <a:pt x="408040" y="2516087"/>
                      <a:pt x="190672" y="2516087"/>
                    </a:cubicBezTo>
                    <a:cubicBezTo>
                      <a:pt x="176136" y="2516087"/>
                      <a:pt x="164244" y="2513444"/>
                      <a:pt x="151691" y="2503533"/>
                    </a:cubicBezTo>
                    <a:cubicBezTo>
                      <a:pt x="121299" y="2481070"/>
                      <a:pt x="86943" y="2479088"/>
                      <a:pt x="52587" y="2494284"/>
                    </a:cubicBezTo>
                    <a:cubicBezTo>
                      <a:pt x="18231" y="2509480"/>
                      <a:pt x="3035" y="2538551"/>
                      <a:pt x="392" y="2574889"/>
                    </a:cubicBezTo>
                    <a:cubicBezTo>
                      <a:pt x="-3572" y="2626422"/>
                      <a:pt x="22855" y="2658796"/>
                      <a:pt x="65801" y="2680600"/>
                    </a:cubicBezTo>
                    <a:cubicBezTo>
                      <a:pt x="83639" y="2680600"/>
                      <a:pt x="101478" y="2680600"/>
                      <a:pt x="119317" y="2680600"/>
                    </a:cubicBezTo>
                    <a:cubicBezTo>
                      <a:pt x="150369" y="2666725"/>
                      <a:pt x="178118" y="2648225"/>
                      <a:pt x="184725" y="2612548"/>
                    </a:cubicBezTo>
                    <a:cubicBezTo>
                      <a:pt x="188689" y="2592067"/>
                      <a:pt x="197939" y="2588103"/>
                      <a:pt x="216439" y="2588103"/>
                    </a:cubicBezTo>
                    <a:cubicBezTo>
                      <a:pt x="421914" y="2588763"/>
                      <a:pt x="626729" y="2587442"/>
                      <a:pt x="832205" y="2589424"/>
                    </a:cubicBezTo>
                    <a:cubicBezTo>
                      <a:pt x="873829" y="2590084"/>
                      <a:pt x="904881" y="2579513"/>
                      <a:pt x="934613" y="2551764"/>
                    </a:cubicBezTo>
                    <a:cubicBezTo>
                      <a:pt x="951130" y="2535908"/>
                      <a:pt x="959058" y="2520712"/>
                      <a:pt x="959058" y="2497587"/>
                    </a:cubicBezTo>
                    <a:cubicBezTo>
                      <a:pt x="958397" y="1797252"/>
                      <a:pt x="958397" y="1096917"/>
                      <a:pt x="958397" y="395921"/>
                    </a:cubicBezTo>
                    <a:cubicBezTo>
                      <a:pt x="958397" y="374118"/>
                      <a:pt x="960379" y="358922"/>
                      <a:pt x="987468" y="364207"/>
                    </a:cubicBezTo>
                    <a:cubicBezTo>
                      <a:pt x="1005968" y="367511"/>
                      <a:pt x="1009271" y="357600"/>
                      <a:pt x="1009271" y="341083"/>
                    </a:cubicBezTo>
                    <a:cubicBezTo>
                      <a:pt x="1008610" y="290871"/>
                      <a:pt x="1009271" y="241319"/>
                      <a:pt x="1009271" y="191106"/>
                    </a:cubicBezTo>
                    <a:cubicBezTo>
                      <a:pt x="1016538" y="182517"/>
                      <a:pt x="1020503" y="173267"/>
                      <a:pt x="1021163" y="162035"/>
                    </a:cubicBezTo>
                    <a:cubicBezTo>
                      <a:pt x="1022485" y="119090"/>
                      <a:pt x="1023145" y="76145"/>
                      <a:pt x="1021163" y="33861"/>
                    </a:cubicBezTo>
                    <a:cubicBezTo>
                      <a:pt x="1019181" y="8094"/>
                      <a:pt x="1012574" y="2147"/>
                      <a:pt x="985486" y="148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" name="Google Shape;72;p37"/>
              <p:cNvSpPr/>
              <p:nvPr/>
            </p:nvSpPr>
            <p:spPr>
              <a:xfrm flipH="1">
                <a:off x="3977908" y="5139374"/>
                <a:ext cx="525900" cy="1335363"/>
              </a:xfrm>
              <a:custGeom>
                <a:avLst/>
                <a:gdLst/>
                <a:ahLst/>
                <a:cxnLst/>
                <a:rect l="l" t="t" r="r" b="b"/>
                <a:pathLst>
                  <a:path w="965361" h="2451243" extrusionOk="0">
                    <a:moveTo>
                      <a:pt x="846399" y="2292642"/>
                    </a:moveTo>
                    <a:cubicBezTo>
                      <a:pt x="845739" y="1660359"/>
                      <a:pt x="845739" y="1028075"/>
                      <a:pt x="845739" y="395791"/>
                    </a:cubicBezTo>
                    <a:cubicBezTo>
                      <a:pt x="845739" y="386541"/>
                      <a:pt x="846399" y="377952"/>
                      <a:pt x="845739" y="368702"/>
                    </a:cubicBezTo>
                    <a:cubicBezTo>
                      <a:pt x="845078" y="356149"/>
                      <a:pt x="850364" y="351524"/>
                      <a:pt x="862917" y="351524"/>
                    </a:cubicBezTo>
                    <a:cubicBezTo>
                      <a:pt x="888023" y="352185"/>
                      <a:pt x="913129" y="350203"/>
                      <a:pt x="937575" y="352185"/>
                    </a:cubicBezTo>
                    <a:cubicBezTo>
                      <a:pt x="957396" y="353506"/>
                      <a:pt x="964003" y="347560"/>
                      <a:pt x="963342" y="327078"/>
                    </a:cubicBezTo>
                    <a:cubicBezTo>
                      <a:pt x="963342" y="276866"/>
                      <a:pt x="960039" y="227314"/>
                      <a:pt x="965324" y="177101"/>
                    </a:cubicBezTo>
                    <a:cubicBezTo>
                      <a:pt x="965324" y="129531"/>
                      <a:pt x="964003" y="82622"/>
                      <a:pt x="965324" y="35052"/>
                    </a:cubicBezTo>
                    <a:cubicBezTo>
                      <a:pt x="965985" y="9945"/>
                      <a:pt x="958057" y="-625"/>
                      <a:pt x="931629" y="35"/>
                    </a:cubicBezTo>
                    <a:cubicBezTo>
                      <a:pt x="882738" y="1357"/>
                      <a:pt x="833185" y="1357"/>
                      <a:pt x="784294" y="35"/>
                    </a:cubicBezTo>
                    <a:cubicBezTo>
                      <a:pt x="760509" y="-625"/>
                      <a:pt x="750599" y="7963"/>
                      <a:pt x="751260" y="32409"/>
                    </a:cubicBezTo>
                    <a:cubicBezTo>
                      <a:pt x="752581" y="80640"/>
                      <a:pt x="751260" y="128870"/>
                      <a:pt x="751260" y="177101"/>
                    </a:cubicBezTo>
                    <a:cubicBezTo>
                      <a:pt x="751920" y="227314"/>
                      <a:pt x="751920" y="276866"/>
                      <a:pt x="753242" y="327078"/>
                    </a:cubicBezTo>
                    <a:cubicBezTo>
                      <a:pt x="753242" y="335007"/>
                      <a:pt x="749278" y="346899"/>
                      <a:pt x="757866" y="348882"/>
                    </a:cubicBezTo>
                    <a:cubicBezTo>
                      <a:pt x="779669" y="354167"/>
                      <a:pt x="773063" y="370024"/>
                      <a:pt x="773063" y="382577"/>
                    </a:cubicBezTo>
                    <a:cubicBezTo>
                      <a:pt x="773063" y="1010896"/>
                      <a:pt x="773063" y="1639877"/>
                      <a:pt x="773063" y="2268197"/>
                    </a:cubicBezTo>
                    <a:cubicBezTo>
                      <a:pt x="773063" y="2305195"/>
                      <a:pt x="757206" y="2321713"/>
                      <a:pt x="720207" y="2321713"/>
                    </a:cubicBezTo>
                    <a:cubicBezTo>
                      <a:pt x="549748" y="2321713"/>
                      <a:pt x="379289" y="2321713"/>
                      <a:pt x="208830" y="2322373"/>
                    </a:cubicBezTo>
                    <a:cubicBezTo>
                      <a:pt x="192313" y="2322373"/>
                      <a:pt x="183724" y="2318409"/>
                      <a:pt x="175795" y="2303213"/>
                    </a:cubicBezTo>
                    <a:cubicBezTo>
                      <a:pt x="155314" y="2263572"/>
                      <a:pt x="109726" y="2246394"/>
                      <a:pt x="65460" y="2259607"/>
                    </a:cubicBezTo>
                    <a:cubicBezTo>
                      <a:pt x="23175" y="2272161"/>
                      <a:pt x="-1271" y="2309159"/>
                      <a:pt x="51" y="2358712"/>
                    </a:cubicBezTo>
                    <a:cubicBezTo>
                      <a:pt x="1372" y="2404300"/>
                      <a:pt x="29782" y="2439977"/>
                      <a:pt x="70084" y="2448566"/>
                    </a:cubicBezTo>
                    <a:cubicBezTo>
                      <a:pt x="117654" y="2458476"/>
                      <a:pt x="159939" y="2440638"/>
                      <a:pt x="177117" y="2399014"/>
                    </a:cubicBezTo>
                    <a:cubicBezTo>
                      <a:pt x="185045" y="2379854"/>
                      <a:pt x="195616" y="2376550"/>
                      <a:pt x="212794" y="2376550"/>
                    </a:cubicBezTo>
                    <a:cubicBezTo>
                      <a:pt x="375986" y="2377211"/>
                      <a:pt x="539838" y="2375229"/>
                      <a:pt x="703029" y="2377872"/>
                    </a:cubicBezTo>
                    <a:cubicBezTo>
                      <a:pt x="747956" y="2378532"/>
                      <a:pt x="785616" y="2370604"/>
                      <a:pt x="821293" y="2340873"/>
                    </a:cubicBezTo>
                    <a:cubicBezTo>
                      <a:pt x="838471" y="2326998"/>
                      <a:pt x="846399" y="2314445"/>
                      <a:pt x="846399" y="229264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" name="Google Shape;73;p37"/>
              <p:cNvSpPr/>
              <p:nvPr/>
            </p:nvSpPr>
            <p:spPr>
              <a:xfrm flipH="1">
                <a:off x="3564028" y="5139374"/>
                <a:ext cx="133654" cy="1187379"/>
              </a:xfrm>
              <a:custGeom>
                <a:avLst/>
                <a:gdLst/>
                <a:ahLst/>
                <a:cxnLst/>
                <a:rect l="l" t="t" r="r" b="b"/>
                <a:pathLst>
                  <a:path w="245340" h="2179597" extrusionOk="0">
                    <a:moveTo>
                      <a:pt x="65588" y="33"/>
                    </a:moveTo>
                    <a:cubicBezTo>
                      <a:pt x="42463" y="-628"/>
                      <a:pt x="33874" y="8622"/>
                      <a:pt x="34535" y="31746"/>
                    </a:cubicBezTo>
                    <a:cubicBezTo>
                      <a:pt x="35196" y="80638"/>
                      <a:pt x="33874" y="130190"/>
                      <a:pt x="33874" y="179081"/>
                    </a:cubicBezTo>
                    <a:cubicBezTo>
                      <a:pt x="33874" y="229954"/>
                      <a:pt x="34535" y="280828"/>
                      <a:pt x="33874" y="331701"/>
                    </a:cubicBezTo>
                    <a:cubicBezTo>
                      <a:pt x="33874" y="346236"/>
                      <a:pt x="37838" y="354825"/>
                      <a:pt x="53034" y="351522"/>
                    </a:cubicBezTo>
                    <a:cubicBezTo>
                      <a:pt x="84087" y="345576"/>
                      <a:pt x="86730" y="362093"/>
                      <a:pt x="86730" y="387860"/>
                    </a:cubicBezTo>
                    <a:cubicBezTo>
                      <a:pt x="86069" y="908487"/>
                      <a:pt x="86069" y="1429113"/>
                      <a:pt x="86730" y="1949740"/>
                    </a:cubicBezTo>
                    <a:cubicBezTo>
                      <a:pt x="86730" y="1971543"/>
                      <a:pt x="86069" y="1986078"/>
                      <a:pt x="58981" y="1990703"/>
                    </a:cubicBezTo>
                    <a:cubicBezTo>
                      <a:pt x="38499" y="1994006"/>
                      <a:pt x="23303" y="2010524"/>
                      <a:pt x="13393" y="2029023"/>
                    </a:cubicBezTo>
                    <a:cubicBezTo>
                      <a:pt x="-11053" y="2072629"/>
                      <a:pt x="-1142" y="2131431"/>
                      <a:pt x="35856" y="2160501"/>
                    </a:cubicBezTo>
                    <a:cubicBezTo>
                      <a:pt x="68891" y="2186929"/>
                      <a:pt x="123068" y="2185608"/>
                      <a:pt x="155442" y="2158519"/>
                    </a:cubicBezTo>
                    <a:cubicBezTo>
                      <a:pt x="191780" y="2127467"/>
                      <a:pt x="201030" y="2068665"/>
                      <a:pt x="173281" y="2027041"/>
                    </a:cubicBezTo>
                    <a:cubicBezTo>
                      <a:pt x="162049" y="2009863"/>
                      <a:pt x="158745" y="1994006"/>
                      <a:pt x="158745" y="1974846"/>
                    </a:cubicBezTo>
                    <a:cubicBezTo>
                      <a:pt x="158745" y="1456202"/>
                      <a:pt x="158745" y="937557"/>
                      <a:pt x="159406" y="418912"/>
                    </a:cubicBezTo>
                    <a:cubicBezTo>
                      <a:pt x="159406" y="397771"/>
                      <a:pt x="150156" y="371343"/>
                      <a:pt x="164031" y="356807"/>
                    </a:cubicBezTo>
                    <a:cubicBezTo>
                      <a:pt x="177245" y="343594"/>
                      <a:pt x="203012" y="352843"/>
                      <a:pt x="223493" y="352843"/>
                    </a:cubicBezTo>
                    <a:cubicBezTo>
                      <a:pt x="239350" y="352843"/>
                      <a:pt x="245296" y="348219"/>
                      <a:pt x="244636" y="331701"/>
                    </a:cubicBezTo>
                    <a:cubicBezTo>
                      <a:pt x="243975" y="280828"/>
                      <a:pt x="244636" y="229954"/>
                      <a:pt x="245296" y="179081"/>
                    </a:cubicBezTo>
                    <a:cubicBezTo>
                      <a:pt x="245296" y="130850"/>
                      <a:pt x="243975" y="82620"/>
                      <a:pt x="245296" y="34389"/>
                    </a:cubicBezTo>
                    <a:cubicBezTo>
                      <a:pt x="245957" y="10604"/>
                      <a:pt x="239350" y="33"/>
                      <a:pt x="213583" y="693"/>
                    </a:cubicBezTo>
                    <a:cubicBezTo>
                      <a:pt x="163370" y="1354"/>
                      <a:pt x="114479" y="1354"/>
                      <a:pt x="65588" y="3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" name="Google Shape;74;p37"/>
              <p:cNvSpPr/>
              <p:nvPr/>
            </p:nvSpPr>
            <p:spPr>
              <a:xfrm flipH="1">
                <a:off x="4375310" y="5139374"/>
                <a:ext cx="586007" cy="738652"/>
              </a:xfrm>
              <a:custGeom>
                <a:avLst/>
                <a:gdLst/>
                <a:ahLst/>
                <a:cxnLst/>
                <a:rect l="l" t="t" r="r" b="b"/>
                <a:pathLst>
                  <a:path w="1075696" h="1355897" extrusionOk="0">
                    <a:moveTo>
                      <a:pt x="855025" y="1271871"/>
                    </a:moveTo>
                    <a:cubicBezTo>
                      <a:pt x="896648" y="1272531"/>
                      <a:pt x="928362" y="1262621"/>
                      <a:pt x="958093" y="1234211"/>
                    </a:cubicBezTo>
                    <a:cubicBezTo>
                      <a:pt x="973289" y="1219676"/>
                      <a:pt x="979235" y="1206462"/>
                      <a:pt x="979235" y="1186641"/>
                    </a:cubicBezTo>
                    <a:cubicBezTo>
                      <a:pt x="978574" y="971255"/>
                      <a:pt x="978574" y="756529"/>
                      <a:pt x="978574" y="541143"/>
                    </a:cubicBezTo>
                    <a:cubicBezTo>
                      <a:pt x="978574" y="486966"/>
                      <a:pt x="979896" y="432129"/>
                      <a:pt x="977914" y="377952"/>
                    </a:cubicBezTo>
                    <a:cubicBezTo>
                      <a:pt x="977253" y="355488"/>
                      <a:pt x="985181" y="350203"/>
                      <a:pt x="1005663" y="351524"/>
                    </a:cubicBezTo>
                    <a:cubicBezTo>
                      <a:pt x="1020859" y="352845"/>
                      <a:pt x="1036055" y="350863"/>
                      <a:pt x="1051251" y="352185"/>
                    </a:cubicBezTo>
                    <a:cubicBezTo>
                      <a:pt x="1069750" y="353506"/>
                      <a:pt x="1075697" y="347560"/>
                      <a:pt x="1075697" y="328400"/>
                    </a:cubicBezTo>
                    <a:cubicBezTo>
                      <a:pt x="1074375" y="278187"/>
                      <a:pt x="1075697" y="228635"/>
                      <a:pt x="1075697" y="178422"/>
                    </a:cubicBezTo>
                    <a:cubicBezTo>
                      <a:pt x="1075697" y="128210"/>
                      <a:pt x="1074375" y="78657"/>
                      <a:pt x="1075036" y="28445"/>
                    </a:cubicBezTo>
                    <a:cubicBezTo>
                      <a:pt x="1075036" y="7303"/>
                      <a:pt x="1067108" y="35"/>
                      <a:pt x="1046626" y="35"/>
                    </a:cubicBezTo>
                    <a:cubicBezTo>
                      <a:pt x="996413" y="696"/>
                      <a:pt x="946861" y="1357"/>
                      <a:pt x="896648" y="35"/>
                    </a:cubicBezTo>
                    <a:cubicBezTo>
                      <a:pt x="873524" y="-626"/>
                      <a:pt x="864935" y="7964"/>
                      <a:pt x="865596" y="31088"/>
                    </a:cubicBezTo>
                    <a:cubicBezTo>
                      <a:pt x="866257" y="79979"/>
                      <a:pt x="865596" y="129531"/>
                      <a:pt x="864935" y="178422"/>
                    </a:cubicBezTo>
                    <a:cubicBezTo>
                      <a:pt x="864935" y="229296"/>
                      <a:pt x="865596" y="280169"/>
                      <a:pt x="864935" y="331043"/>
                    </a:cubicBezTo>
                    <a:cubicBezTo>
                      <a:pt x="864935" y="344917"/>
                      <a:pt x="867578" y="354167"/>
                      <a:pt x="884095" y="351524"/>
                    </a:cubicBezTo>
                    <a:cubicBezTo>
                      <a:pt x="903255" y="348881"/>
                      <a:pt x="907880" y="358131"/>
                      <a:pt x="907880" y="375970"/>
                    </a:cubicBezTo>
                    <a:cubicBezTo>
                      <a:pt x="907220" y="640908"/>
                      <a:pt x="907880" y="906507"/>
                      <a:pt x="907220" y="1171445"/>
                    </a:cubicBezTo>
                    <a:cubicBezTo>
                      <a:pt x="907220" y="1201837"/>
                      <a:pt x="892024" y="1217033"/>
                      <a:pt x="861632" y="1217033"/>
                    </a:cubicBezTo>
                    <a:cubicBezTo>
                      <a:pt x="643603" y="1217033"/>
                      <a:pt x="426235" y="1217033"/>
                      <a:pt x="208206" y="1217694"/>
                    </a:cubicBezTo>
                    <a:cubicBezTo>
                      <a:pt x="191688" y="1217694"/>
                      <a:pt x="181117" y="1213730"/>
                      <a:pt x="171868" y="1198533"/>
                    </a:cubicBezTo>
                    <a:cubicBezTo>
                      <a:pt x="148743" y="1162195"/>
                      <a:pt x="99852" y="1150303"/>
                      <a:pt x="57568" y="1166820"/>
                    </a:cubicBezTo>
                    <a:cubicBezTo>
                      <a:pt x="18587" y="1182016"/>
                      <a:pt x="-4538" y="1224300"/>
                      <a:pt x="748" y="1269228"/>
                    </a:cubicBezTo>
                    <a:cubicBezTo>
                      <a:pt x="6694" y="1316798"/>
                      <a:pt x="37747" y="1349832"/>
                      <a:pt x="82674" y="1355118"/>
                    </a:cubicBezTo>
                    <a:cubicBezTo>
                      <a:pt x="128262" y="1360403"/>
                      <a:pt x="169885" y="1338600"/>
                      <a:pt x="182439" y="1296316"/>
                    </a:cubicBezTo>
                    <a:cubicBezTo>
                      <a:pt x="189706" y="1273853"/>
                      <a:pt x="201599" y="1271210"/>
                      <a:pt x="220759" y="1271210"/>
                    </a:cubicBezTo>
                    <a:cubicBezTo>
                      <a:pt x="431520" y="1271210"/>
                      <a:pt x="643603" y="1269889"/>
                      <a:pt x="855025" y="127187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" name="Google Shape;75;p37"/>
              <p:cNvSpPr/>
              <p:nvPr/>
            </p:nvSpPr>
            <p:spPr>
              <a:xfrm flipH="1">
                <a:off x="1924341" y="5139374"/>
                <a:ext cx="576100" cy="1118127"/>
              </a:xfrm>
              <a:custGeom>
                <a:avLst/>
                <a:gdLst/>
                <a:ahLst/>
                <a:cxnLst/>
                <a:rect l="l" t="t" r="r" b="b"/>
                <a:pathLst>
                  <a:path w="576100" h="1118127" extrusionOk="0">
                    <a:moveTo>
                      <a:pt x="97540" y="19"/>
                    </a:moveTo>
                    <a:cubicBezTo>
                      <a:pt x="70905" y="739"/>
                      <a:pt x="43911" y="739"/>
                      <a:pt x="17276" y="19"/>
                    </a:cubicBezTo>
                    <a:cubicBezTo>
                      <a:pt x="4679" y="-341"/>
                      <a:pt x="0" y="4338"/>
                      <a:pt x="360" y="16936"/>
                    </a:cubicBezTo>
                    <a:cubicBezTo>
                      <a:pt x="720" y="43570"/>
                      <a:pt x="360" y="70564"/>
                      <a:pt x="0" y="97199"/>
                    </a:cubicBezTo>
                    <a:cubicBezTo>
                      <a:pt x="0" y="124913"/>
                      <a:pt x="360" y="152627"/>
                      <a:pt x="0" y="179982"/>
                    </a:cubicBezTo>
                    <a:cubicBezTo>
                      <a:pt x="0" y="188980"/>
                      <a:pt x="2879" y="191500"/>
                      <a:pt x="11517" y="191500"/>
                    </a:cubicBezTo>
                    <a:lnTo>
                      <a:pt x="49922" y="191650"/>
                    </a:lnTo>
                    <a:lnTo>
                      <a:pt x="46244" y="192570"/>
                    </a:lnTo>
                    <a:cubicBezTo>
                      <a:pt x="43889" y="195449"/>
                      <a:pt x="43182" y="200308"/>
                      <a:pt x="43182" y="207687"/>
                    </a:cubicBezTo>
                    <a:cubicBezTo>
                      <a:pt x="43496" y="491668"/>
                      <a:pt x="43496" y="775651"/>
                      <a:pt x="43496" y="1059632"/>
                    </a:cubicBezTo>
                    <a:cubicBezTo>
                      <a:pt x="43496" y="1079428"/>
                      <a:pt x="40670" y="1077988"/>
                      <a:pt x="60140" y="1077988"/>
                    </a:cubicBezTo>
                    <a:cubicBezTo>
                      <a:pt x="197056" y="1077988"/>
                      <a:pt x="334287" y="1077988"/>
                      <a:pt x="471203" y="1077988"/>
                    </a:cubicBezTo>
                    <a:cubicBezTo>
                      <a:pt x="477170" y="1077988"/>
                      <a:pt x="483136" y="1076548"/>
                      <a:pt x="488789" y="1080147"/>
                    </a:cubicBezTo>
                    <a:cubicBezTo>
                      <a:pt x="492871" y="1100664"/>
                      <a:pt x="505119" y="1113981"/>
                      <a:pt x="522076" y="1117220"/>
                    </a:cubicBezTo>
                    <a:cubicBezTo>
                      <a:pt x="546884" y="1121899"/>
                      <a:pt x="566982" y="1108222"/>
                      <a:pt x="573890" y="1082307"/>
                    </a:cubicBezTo>
                    <a:cubicBezTo>
                      <a:pt x="580799" y="1055673"/>
                      <a:pt x="571064" y="1026879"/>
                      <a:pt x="550967" y="1016440"/>
                    </a:cubicBezTo>
                    <a:cubicBezTo>
                      <a:pt x="528671" y="1004923"/>
                      <a:pt x="505432" y="1013201"/>
                      <a:pt x="491615" y="1038036"/>
                    </a:cubicBezTo>
                    <a:cubicBezTo>
                      <a:pt x="359095" y="1038036"/>
                      <a:pt x="226889" y="1038396"/>
                      <a:pt x="94369" y="1038396"/>
                    </a:cubicBezTo>
                    <a:cubicBezTo>
                      <a:pt x="78039" y="1038396"/>
                      <a:pt x="78039" y="1038396"/>
                      <a:pt x="78039" y="1019680"/>
                    </a:cubicBezTo>
                    <a:cubicBezTo>
                      <a:pt x="78039" y="750095"/>
                      <a:pt x="78039" y="480871"/>
                      <a:pt x="78039" y="211286"/>
                    </a:cubicBezTo>
                    <a:lnTo>
                      <a:pt x="76642" y="191755"/>
                    </a:lnTo>
                    <a:lnTo>
                      <a:pt x="103299" y="191860"/>
                    </a:lnTo>
                    <a:cubicBezTo>
                      <a:pt x="112297" y="191860"/>
                      <a:pt x="114817" y="188620"/>
                      <a:pt x="114817" y="179982"/>
                    </a:cubicBezTo>
                    <a:cubicBezTo>
                      <a:pt x="114456" y="152268"/>
                      <a:pt x="114817" y="124553"/>
                      <a:pt x="115177" y="97199"/>
                    </a:cubicBezTo>
                    <a:cubicBezTo>
                      <a:pt x="115177" y="70564"/>
                      <a:pt x="114456" y="43570"/>
                      <a:pt x="114817" y="16936"/>
                    </a:cubicBezTo>
                    <a:cubicBezTo>
                      <a:pt x="115177" y="3978"/>
                      <a:pt x="110137" y="19"/>
                      <a:pt x="97540" y="1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" name="Google Shape;76;p37"/>
              <p:cNvSpPr/>
              <p:nvPr/>
            </p:nvSpPr>
            <p:spPr>
              <a:xfrm flipH="1">
                <a:off x="2778637" y="5139374"/>
                <a:ext cx="120656" cy="1100593"/>
              </a:xfrm>
              <a:custGeom>
                <a:avLst/>
                <a:gdLst/>
                <a:ahLst/>
                <a:cxnLst/>
                <a:rect l="l" t="t" r="r" b="b"/>
                <a:pathLst>
                  <a:path w="120656" h="1100593" extrusionOk="0">
                    <a:moveTo>
                      <a:pt x="102279" y="19"/>
                    </a:moveTo>
                    <a:cubicBezTo>
                      <a:pt x="75645" y="740"/>
                      <a:pt x="48651" y="740"/>
                      <a:pt x="22016" y="19"/>
                    </a:cubicBezTo>
                    <a:cubicBezTo>
                      <a:pt x="9059" y="-341"/>
                      <a:pt x="3660" y="4339"/>
                      <a:pt x="4020" y="17656"/>
                    </a:cubicBezTo>
                    <a:cubicBezTo>
                      <a:pt x="4740" y="43931"/>
                      <a:pt x="4020" y="70205"/>
                      <a:pt x="4020" y="96480"/>
                    </a:cubicBezTo>
                    <a:cubicBezTo>
                      <a:pt x="4379" y="123474"/>
                      <a:pt x="5100" y="150829"/>
                      <a:pt x="4379" y="177823"/>
                    </a:cubicBezTo>
                    <a:cubicBezTo>
                      <a:pt x="4020" y="188981"/>
                      <a:pt x="7979" y="191860"/>
                      <a:pt x="18417" y="191500"/>
                    </a:cubicBezTo>
                    <a:lnTo>
                      <a:pt x="57596" y="191500"/>
                    </a:lnTo>
                    <a:lnTo>
                      <a:pt x="52440" y="193064"/>
                    </a:lnTo>
                    <a:cubicBezTo>
                      <a:pt x="50191" y="195989"/>
                      <a:pt x="49741" y="200488"/>
                      <a:pt x="49741" y="206606"/>
                    </a:cubicBezTo>
                    <a:cubicBezTo>
                      <a:pt x="50100" y="462874"/>
                      <a:pt x="49741" y="719141"/>
                      <a:pt x="50100" y="975408"/>
                    </a:cubicBezTo>
                    <a:cubicBezTo>
                      <a:pt x="50100" y="987286"/>
                      <a:pt x="49381" y="995564"/>
                      <a:pt x="34624" y="997004"/>
                    </a:cubicBezTo>
                    <a:cubicBezTo>
                      <a:pt x="25266" y="997724"/>
                      <a:pt x="18067" y="1004562"/>
                      <a:pt x="11948" y="1011761"/>
                    </a:cubicBezTo>
                    <a:cubicBezTo>
                      <a:pt x="-5688" y="1033716"/>
                      <a:pt x="-3529" y="1068989"/>
                      <a:pt x="16627" y="1087705"/>
                    </a:cubicBezTo>
                    <a:cubicBezTo>
                      <a:pt x="36064" y="1105702"/>
                      <a:pt x="69897" y="1104622"/>
                      <a:pt x="88253" y="1085905"/>
                    </a:cubicBezTo>
                    <a:cubicBezTo>
                      <a:pt x="108048" y="1066109"/>
                      <a:pt x="109128" y="1029397"/>
                      <a:pt x="88613" y="1009241"/>
                    </a:cubicBezTo>
                    <a:cubicBezTo>
                      <a:pt x="81414" y="1001683"/>
                      <a:pt x="79974" y="994485"/>
                      <a:pt x="79974" y="984766"/>
                    </a:cubicBezTo>
                    <a:cubicBezTo>
                      <a:pt x="79974" y="855553"/>
                      <a:pt x="79974" y="725980"/>
                      <a:pt x="79974" y="596766"/>
                    </a:cubicBezTo>
                    <a:cubicBezTo>
                      <a:pt x="79974" y="466113"/>
                      <a:pt x="79974" y="335100"/>
                      <a:pt x="79974" y="204447"/>
                    </a:cubicBezTo>
                    <a:cubicBezTo>
                      <a:pt x="79974" y="199228"/>
                      <a:pt x="79614" y="195449"/>
                      <a:pt x="77680" y="192929"/>
                    </a:cubicBezTo>
                    <a:lnTo>
                      <a:pt x="73441" y="191500"/>
                    </a:lnTo>
                    <a:lnTo>
                      <a:pt x="105879" y="191500"/>
                    </a:lnTo>
                    <a:cubicBezTo>
                      <a:pt x="116677" y="191860"/>
                      <a:pt x="119916" y="188261"/>
                      <a:pt x="119916" y="177463"/>
                    </a:cubicBezTo>
                    <a:cubicBezTo>
                      <a:pt x="119916" y="150469"/>
                      <a:pt x="118116" y="123114"/>
                      <a:pt x="120636" y="96120"/>
                    </a:cubicBezTo>
                    <a:cubicBezTo>
                      <a:pt x="120636" y="70565"/>
                      <a:pt x="119916" y="45010"/>
                      <a:pt x="120636" y="19096"/>
                    </a:cubicBezTo>
                    <a:cubicBezTo>
                      <a:pt x="120995" y="5419"/>
                      <a:pt x="116677" y="-341"/>
                      <a:pt x="102279" y="1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" name="Google Shape;77;p37"/>
              <p:cNvSpPr/>
              <p:nvPr/>
            </p:nvSpPr>
            <p:spPr>
              <a:xfrm flipH="1">
                <a:off x="1405312" y="5139374"/>
                <a:ext cx="689866" cy="864745"/>
              </a:xfrm>
              <a:custGeom>
                <a:avLst/>
                <a:gdLst/>
                <a:ahLst/>
                <a:cxnLst/>
                <a:rect l="l" t="t" r="r" b="b"/>
                <a:pathLst>
                  <a:path w="689866" h="864745" extrusionOk="0">
                    <a:moveTo>
                      <a:pt x="50409" y="189897"/>
                    </a:moveTo>
                    <a:cubicBezTo>
                      <a:pt x="45460" y="192731"/>
                      <a:pt x="42131" y="198130"/>
                      <a:pt x="42131" y="205149"/>
                    </a:cubicBezTo>
                    <a:cubicBezTo>
                      <a:pt x="42131" y="305208"/>
                      <a:pt x="42131" y="405628"/>
                      <a:pt x="42131" y="505687"/>
                    </a:cubicBezTo>
                    <a:cubicBezTo>
                      <a:pt x="42131" y="605027"/>
                      <a:pt x="42491" y="704006"/>
                      <a:pt x="41771" y="803346"/>
                    </a:cubicBezTo>
                    <a:cubicBezTo>
                      <a:pt x="41771" y="817743"/>
                      <a:pt x="44650" y="822062"/>
                      <a:pt x="59768" y="822062"/>
                    </a:cubicBezTo>
                    <a:cubicBezTo>
                      <a:pt x="230372" y="821342"/>
                      <a:pt x="400977" y="821702"/>
                      <a:pt x="571582" y="821702"/>
                    </a:cubicBezTo>
                    <a:cubicBezTo>
                      <a:pt x="580940" y="821702"/>
                      <a:pt x="587059" y="822422"/>
                      <a:pt x="591018" y="833580"/>
                    </a:cubicBezTo>
                    <a:cubicBezTo>
                      <a:pt x="599296" y="857335"/>
                      <a:pt x="621972" y="868133"/>
                      <a:pt x="648966" y="863814"/>
                    </a:cubicBezTo>
                    <a:cubicBezTo>
                      <a:pt x="671282" y="860214"/>
                      <a:pt x="687478" y="841498"/>
                      <a:pt x="689638" y="816663"/>
                    </a:cubicBezTo>
                    <a:cubicBezTo>
                      <a:pt x="691798" y="790388"/>
                      <a:pt x="678480" y="768433"/>
                      <a:pt x="656525" y="760874"/>
                    </a:cubicBezTo>
                    <a:cubicBezTo>
                      <a:pt x="632770" y="752956"/>
                      <a:pt x="607215" y="760515"/>
                      <a:pt x="595338" y="781390"/>
                    </a:cubicBezTo>
                    <a:cubicBezTo>
                      <a:pt x="590298" y="790029"/>
                      <a:pt x="584899" y="791828"/>
                      <a:pt x="575542" y="791828"/>
                    </a:cubicBezTo>
                    <a:cubicBezTo>
                      <a:pt x="413215" y="791468"/>
                      <a:pt x="250888" y="791468"/>
                      <a:pt x="88201" y="791828"/>
                    </a:cubicBezTo>
                    <a:cubicBezTo>
                      <a:pt x="74164" y="791828"/>
                      <a:pt x="71645" y="787509"/>
                      <a:pt x="71645" y="774552"/>
                    </a:cubicBezTo>
                    <a:cubicBezTo>
                      <a:pt x="72005" y="586310"/>
                      <a:pt x="72005" y="398069"/>
                      <a:pt x="72005" y="210187"/>
                    </a:cubicBezTo>
                    <a:cubicBezTo>
                      <a:pt x="72005" y="205869"/>
                      <a:pt x="72005" y="201550"/>
                      <a:pt x="72005" y="197230"/>
                    </a:cubicBezTo>
                    <a:cubicBezTo>
                      <a:pt x="72005" y="194351"/>
                      <a:pt x="71645" y="191471"/>
                      <a:pt x="68405" y="190031"/>
                    </a:cubicBezTo>
                    <a:cubicBezTo>
                      <a:pt x="61927" y="186792"/>
                      <a:pt x="55358" y="187062"/>
                      <a:pt x="50409" y="189897"/>
                    </a:cubicBezTo>
                    <a:close/>
                    <a:moveTo>
                      <a:pt x="100079" y="0"/>
                    </a:moveTo>
                    <a:cubicBezTo>
                      <a:pt x="71285" y="360"/>
                      <a:pt x="42851" y="360"/>
                      <a:pt x="14057" y="0"/>
                    </a:cubicBezTo>
                    <a:cubicBezTo>
                      <a:pt x="4339" y="0"/>
                      <a:pt x="-341" y="4319"/>
                      <a:pt x="19" y="14037"/>
                    </a:cubicBezTo>
                    <a:cubicBezTo>
                      <a:pt x="379" y="41032"/>
                      <a:pt x="379" y="68386"/>
                      <a:pt x="739" y="95381"/>
                    </a:cubicBezTo>
                    <a:cubicBezTo>
                      <a:pt x="3618" y="101499"/>
                      <a:pt x="2899" y="107618"/>
                      <a:pt x="2899" y="114097"/>
                    </a:cubicBezTo>
                    <a:cubicBezTo>
                      <a:pt x="2899" y="134612"/>
                      <a:pt x="3259" y="154768"/>
                      <a:pt x="2899" y="175284"/>
                    </a:cubicBezTo>
                    <a:cubicBezTo>
                      <a:pt x="2899" y="185362"/>
                      <a:pt x="6498" y="189681"/>
                      <a:pt x="16576" y="189321"/>
                    </a:cubicBezTo>
                    <a:cubicBezTo>
                      <a:pt x="48609" y="188961"/>
                      <a:pt x="80643" y="188961"/>
                      <a:pt x="112676" y="188601"/>
                    </a:cubicBezTo>
                    <a:cubicBezTo>
                      <a:pt x="113036" y="131013"/>
                      <a:pt x="113396" y="73065"/>
                      <a:pt x="114116" y="15477"/>
                    </a:cubicBezTo>
                    <a:cubicBezTo>
                      <a:pt x="114116" y="5399"/>
                      <a:pt x="111237" y="0"/>
                      <a:pt x="10007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8" name="Google Shape;78;p37"/>
            <p:cNvGrpSpPr/>
            <p:nvPr/>
          </p:nvGrpSpPr>
          <p:grpSpPr>
            <a:xfrm>
              <a:off x="548225" y="1602802"/>
              <a:ext cx="944003" cy="3757883"/>
              <a:chOff x="655229" y="1602802"/>
              <a:chExt cx="944003" cy="3757883"/>
            </a:xfrm>
          </p:grpSpPr>
          <p:sp>
            <p:nvSpPr>
              <p:cNvPr id="79" name="Google Shape;79;p37"/>
              <p:cNvSpPr/>
              <p:nvPr/>
            </p:nvSpPr>
            <p:spPr>
              <a:xfrm flipH="1">
                <a:off x="830109" y="3005304"/>
                <a:ext cx="769123" cy="128635"/>
              </a:xfrm>
              <a:custGeom>
                <a:avLst/>
                <a:gdLst/>
                <a:ahLst/>
                <a:cxnLst/>
                <a:rect l="l" t="t" r="r" b="b"/>
                <a:pathLst>
                  <a:path w="1411831" h="236127" extrusionOk="0">
                    <a:moveTo>
                      <a:pt x="1409189" y="73007"/>
                    </a:moveTo>
                    <a:cubicBezTo>
                      <a:pt x="1375494" y="-8259"/>
                      <a:pt x="1294889" y="-21472"/>
                      <a:pt x="1238730" y="45257"/>
                    </a:cubicBezTo>
                    <a:cubicBezTo>
                      <a:pt x="1230802" y="54507"/>
                      <a:pt x="1222874" y="55168"/>
                      <a:pt x="1212963" y="55168"/>
                    </a:cubicBezTo>
                    <a:cubicBezTo>
                      <a:pt x="937454" y="55168"/>
                      <a:pt x="661284" y="55168"/>
                      <a:pt x="385775" y="55168"/>
                    </a:cubicBezTo>
                    <a:cubicBezTo>
                      <a:pt x="370579" y="55168"/>
                      <a:pt x="361329" y="51864"/>
                      <a:pt x="363972" y="34687"/>
                    </a:cubicBezTo>
                    <a:cubicBezTo>
                      <a:pt x="366614" y="16187"/>
                      <a:pt x="357365" y="12884"/>
                      <a:pt x="340848" y="12884"/>
                    </a:cubicBezTo>
                    <a:cubicBezTo>
                      <a:pt x="290635" y="13544"/>
                      <a:pt x="241083" y="12884"/>
                      <a:pt x="190870" y="12884"/>
                    </a:cubicBezTo>
                    <a:cubicBezTo>
                      <a:pt x="184263" y="4955"/>
                      <a:pt x="175674" y="991"/>
                      <a:pt x="165103" y="991"/>
                    </a:cubicBezTo>
                    <a:cubicBezTo>
                      <a:pt x="120837" y="-330"/>
                      <a:pt x="75909" y="-330"/>
                      <a:pt x="31643" y="991"/>
                    </a:cubicBezTo>
                    <a:cubicBezTo>
                      <a:pt x="10501" y="1652"/>
                      <a:pt x="1912" y="14205"/>
                      <a:pt x="1251" y="34026"/>
                    </a:cubicBezTo>
                    <a:cubicBezTo>
                      <a:pt x="-71" y="89524"/>
                      <a:pt x="-731" y="144362"/>
                      <a:pt x="1251" y="199860"/>
                    </a:cubicBezTo>
                    <a:cubicBezTo>
                      <a:pt x="2572" y="227609"/>
                      <a:pt x="8519" y="233555"/>
                      <a:pt x="37589" y="234877"/>
                    </a:cubicBezTo>
                    <a:cubicBezTo>
                      <a:pt x="78552" y="236859"/>
                      <a:pt x="119515" y="236198"/>
                      <a:pt x="160478" y="234877"/>
                    </a:cubicBezTo>
                    <a:cubicBezTo>
                      <a:pt x="172371" y="234877"/>
                      <a:pt x="182942" y="230913"/>
                      <a:pt x="192192" y="222984"/>
                    </a:cubicBezTo>
                    <a:cubicBezTo>
                      <a:pt x="241083" y="222984"/>
                      <a:pt x="290635" y="222323"/>
                      <a:pt x="339526" y="223645"/>
                    </a:cubicBezTo>
                    <a:cubicBezTo>
                      <a:pt x="357365" y="224306"/>
                      <a:pt x="365954" y="219681"/>
                      <a:pt x="363972" y="199860"/>
                    </a:cubicBezTo>
                    <a:cubicBezTo>
                      <a:pt x="362650" y="184003"/>
                      <a:pt x="364632" y="167486"/>
                      <a:pt x="363311" y="151629"/>
                    </a:cubicBezTo>
                    <a:cubicBezTo>
                      <a:pt x="361990" y="133791"/>
                      <a:pt x="367275" y="126523"/>
                      <a:pt x="386435" y="126523"/>
                    </a:cubicBezTo>
                    <a:cubicBezTo>
                      <a:pt x="658641" y="127184"/>
                      <a:pt x="930847" y="127184"/>
                      <a:pt x="1203053" y="126523"/>
                    </a:cubicBezTo>
                    <a:cubicBezTo>
                      <a:pt x="1218249" y="126523"/>
                      <a:pt x="1224195" y="131808"/>
                      <a:pt x="1230802" y="145022"/>
                    </a:cubicBezTo>
                    <a:cubicBezTo>
                      <a:pt x="1250623" y="187968"/>
                      <a:pt x="1292907" y="206467"/>
                      <a:pt x="1339817" y="196556"/>
                    </a:cubicBezTo>
                    <a:cubicBezTo>
                      <a:pt x="1379458" y="187968"/>
                      <a:pt x="1397957" y="158897"/>
                      <a:pt x="1411832" y="124541"/>
                    </a:cubicBezTo>
                    <a:cubicBezTo>
                      <a:pt x="1411832" y="108684"/>
                      <a:pt x="1411832" y="92167"/>
                      <a:pt x="1411832" y="76310"/>
                    </a:cubicBezTo>
                    <a:cubicBezTo>
                      <a:pt x="1411171" y="74989"/>
                      <a:pt x="1409189" y="74328"/>
                      <a:pt x="1409189" y="7300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" name="Google Shape;80;p37"/>
              <p:cNvSpPr/>
              <p:nvPr/>
            </p:nvSpPr>
            <p:spPr>
              <a:xfrm flipH="1">
                <a:off x="955830" y="4190397"/>
                <a:ext cx="643402" cy="634359"/>
              </a:xfrm>
              <a:custGeom>
                <a:avLst/>
                <a:gdLst/>
                <a:ahLst/>
                <a:cxnLst/>
                <a:rect l="l" t="t" r="r" b="b"/>
                <a:pathLst>
                  <a:path w="1181053" h="1164453" extrusionOk="0">
                    <a:moveTo>
                      <a:pt x="1129160" y="979148"/>
                    </a:moveTo>
                    <a:cubicBezTo>
                      <a:pt x="1110001" y="971220"/>
                      <a:pt x="1108019" y="959988"/>
                      <a:pt x="1108019" y="942810"/>
                    </a:cubicBezTo>
                    <a:cubicBezTo>
                      <a:pt x="1108679" y="663337"/>
                      <a:pt x="1108019" y="383863"/>
                      <a:pt x="1109340" y="104390"/>
                    </a:cubicBezTo>
                    <a:cubicBezTo>
                      <a:pt x="1109340" y="75980"/>
                      <a:pt x="1100751" y="71355"/>
                      <a:pt x="1074984" y="71355"/>
                    </a:cubicBezTo>
                    <a:cubicBezTo>
                      <a:pt x="844402" y="72676"/>
                      <a:pt x="614480" y="72016"/>
                      <a:pt x="383898" y="72016"/>
                    </a:cubicBezTo>
                    <a:cubicBezTo>
                      <a:pt x="372666" y="72016"/>
                      <a:pt x="360774" y="73998"/>
                      <a:pt x="349542" y="69373"/>
                    </a:cubicBezTo>
                    <a:cubicBezTo>
                      <a:pt x="350863" y="46909"/>
                      <a:pt x="352845" y="23785"/>
                      <a:pt x="348221" y="1321"/>
                    </a:cubicBezTo>
                    <a:cubicBezTo>
                      <a:pt x="344917" y="1321"/>
                      <a:pt x="340953" y="1982"/>
                      <a:pt x="337650" y="1982"/>
                    </a:cubicBezTo>
                    <a:cubicBezTo>
                      <a:pt x="235903" y="1321"/>
                      <a:pt x="134156" y="1321"/>
                      <a:pt x="32409" y="0"/>
                    </a:cubicBezTo>
                    <a:cubicBezTo>
                      <a:pt x="9946" y="0"/>
                      <a:pt x="-626" y="5946"/>
                      <a:pt x="35" y="30392"/>
                    </a:cubicBezTo>
                    <a:cubicBezTo>
                      <a:pt x="1357" y="80605"/>
                      <a:pt x="1357" y="130157"/>
                      <a:pt x="35" y="180369"/>
                    </a:cubicBezTo>
                    <a:cubicBezTo>
                      <a:pt x="-626" y="202173"/>
                      <a:pt x="7964" y="210761"/>
                      <a:pt x="29766" y="210101"/>
                    </a:cubicBezTo>
                    <a:cubicBezTo>
                      <a:pt x="78658" y="209440"/>
                      <a:pt x="128210" y="210101"/>
                      <a:pt x="177101" y="210101"/>
                    </a:cubicBezTo>
                    <a:cubicBezTo>
                      <a:pt x="215421" y="210101"/>
                      <a:pt x="253741" y="209440"/>
                      <a:pt x="292062" y="209440"/>
                    </a:cubicBezTo>
                    <a:cubicBezTo>
                      <a:pt x="352845" y="209440"/>
                      <a:pt x="352845" y="209440"/>
                      <a:pt x="349542" y="147996"/>
                    </a:cubicBezTo>
                    <a:cubicBezTo>
                      <a:pt x="360113" y="147335"/>
                      <a:pt x="370684" y="146014"/>
                      <a:pt x="381256" y="146014"/>
                    </a:cubicBezTo>
                    <a:cubicBezTo>
                      <a:pt x="594660" y="146014"/>
                      <a:pt x="808063" y="146674"/>
                      <a:pt x="1021467" y="145353"/>
                    </a:cubicBezTo>
                    <a:cubicBezTo>
                      <a:pt x="1046574" y="145353"/>
                      <a:pt x="1054502" y="150638"/>
                      <a:pt x="1054502" y="177066"/>
                    </a:cubicBezTo>
                    <a:cubicBezTo>
                      <a:pt x="1053181" y="433415"/>
                      <a:pt x="1053842" y="689764"/>
                      <a:pt x="1054502" y="945453"/>
                    </a:cubicBezTo>
                    <a:cubicBezTo>
                      <a:pt x="1054502" y="964613"/>
                      <a:pt x="1049877" y="975184"/>
                      <a:pt x="1032699" y="985755"/>
                    </a:cubicBezTo>
                    <a:cubicBezTo>
                      <a:pt x="995701" y="1008219"/>
                      <a:pt x="982487" y="1057771"/>
                      <a:pt x="997022" y="1102037"/>
                    </a:cubicBezTo>
                    <a:cubicBezTo>
                      <a:pt x="1010897" y="1144322"/>
                      <a:pt x="1047895" y="1167446"/>
                      <a:pt x="1094805" y="1164142"/>
                    </a:cubicBezTo>
                    <a:cubicBezTo>
                      <a:pt x="1137089" y="1161499"/>
                      <a:pt x="1170784" y="1131768"/>
                      <a:pt x="1178712" y="1090145"/>
                    </a:cubicBezTo>
                    <a:cubicBezTo>
                      <a:pt x="1187962" y="1041914"/>
                      <a:pt x="1169463" y="996326"/>
                      <a:pt x="1129160" y="97914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" name="Google Shape;81;p37"/>
              <p:cNvSpPr/>
              <p:nvPr/>
            </p:nvSpPr>
            <p:spPr>
              <a:xfrm rot="-5400000" flipH="1">
                <a:off x="1069293" y="1820916"/>
                <a:ext cx="748053" cy="311825"/>
              </a:xfrm>
              <a:custGeom>
                <a:avLst/>
                <a:gdLst/>
                <a:ahLst/>
                <a:cxnLst/>
                <a:rect l="l" t="t" r="r" b="b"/>
                <a:pathLst>
                  <a:path w="1373154" h="572397" extrusionOk="0">
                    <a:moveTo>
                      <a:pt x="99133" y="196463"/>
                    </a:moveTo>
                    <a:cubicBezTo>
                      <a:pt x="144060" y="193160"/>
                      <a:pt x="175773" y="168053"/>
                      <a:pt x="185023" y="121805"/>
                    </a:cubicBezTo>
                    <a:cubicBezTo>
                      <a:pt x="188987" y="100663"/>
                      <a:pt x="199558" y="100002"/>
                      <a:pt x="216075" y="100002"/>
                    </a:cubicBezTo>
                    <a:cubicBezTo>
                      <a:pt x="556993" y="100002"/>
                      <a:pt x="897911" y="100002"/>
                      <a:pt x="1238829" y="100002"/>
                    </a:cubicBezTo>
                    <a:cubicBezTo>
                      <a:pt x="1247418" y="100002"/>
                      <a:pt x="1256668" y="101323"/>
                      <a:pt x="1265257" y="101984"/>
                    </a:cubicBezTo>
                    <a:cubicBezTo>
                      <a:pt x="1265257" y="135019"/>
                      <a:pt x="1263936" y="167393"/>
                      <a:pt x="1264596" y="200428"/>
                    </a:cubicBezTo>
                    <a:cubicBezTo>
                      <a:pt x="1265257" y="216945"/>
                      <a:pt x="1259311" y="221570"/>
                      <a:pt x="1243454" y="221570"/>
                    </a:cubicBezTo>
                    <a:cubicBezTo>
                      <a:pt x="1217026" y="221570"/>
                      <a:pt x="1190599" y="218266"/>
                      <a:pt x="1164171" y="223552"/>
                    </a:cubicBezTo>
                    <a:cubicBezTo>
                      <a:pt x="1164171" y="235444"/>
                      <a:pt x="1164171" y="246676"/>
                      <a:pt x="1164831" y="258568"/>
                    </a:cubicBezTo>
                    <a:cubicBezTo>
                      <a:pt x="1168796" y="347762"/>
                      <a:pt x="1156903" y="436295"/>
                      <a:pt x="1158885" y="525489"/>
                    </a:cubicBezTo>
                    <a:cubicBezTo>
                      <a:pt x="1160207" y="571737"/>
                      <a:pt x="1158885" y="572398"/>
                      <a:pt x="1207116" y="572398"/>
                    </a:cubicBezTo>
                    <a:cubicBezTo>
                      <a:pt x="1246097" y="572398"/>
                      <a:pt x="1285739" y="572398"/>
                      <a:pt x="1324719" y="572398"/>
                    </a:cubicBezTo>
                    <a:cubicBezTo>
                      <a:pt x="1372950" y="572398"/>
                      <a:pt x="1372289" y="572398"/>
                      <a:pt x="1372950" y="522846"/>
                    </a:cubicBezTo>
                    <a:cubicBezTo>
                      <a:pt x="1374932" y="423081"/>
                      <a:pt x="1361718" y="323977"/>
                      <a:pt x="1367665" y="224212"/>
                    </a:cubicBezTo>
                    <a:cubicBezTo>
                      <a:pt x="1340576" y="224873"/>
                      <a:pt x="1333969" y="212320"/>
                      <a:pt x="1335291" y="185892"/>
                    </a:cubicBezTo>
                    <a:cubicBezTo>
                      <a:pt x="1337933" y="141626"/>
                      <a:pt x="1335291" y="97359"/>
                      <a:pt x="1335291" y="53093"/>
                    </a:cubicBezTo>
                    <a:cubicBezTo>
                      <a:pt x="1342558" y="26004"/>
                      <a:pt x="1325380" y="27326"/>
                      <a:pt x="1306881" y="27326"/>
                    </a:cubicBezTo>
                    <a:cubicBezTo>
                      <a:pt x="935571" y="27326"/>
                      <a:pt x="564261" y="27326"/>
                      <a:pt x="192951" y="27986"/>
                    </a:cubicBezTo>
                    <a:cubicBezTo>
                      <a:pt x="174452" y="27986"/>
                      <a:pt x="159256" y="24683"/>
                      <a:pt x="143399" y="14112"/>
                    </a:cubicBezTo>
                    <a:cubicBezTo>
                      <a:pt x="109043" y="-8352"/>
                      <a:pt x="60812" y="-3066"/>
                      <a:pt x="31081" y="23362"/>
                    </a:cubicBezTo>
                    <a:cubicBezTo>
                      <a:pt x="1350" y="50450"/>
                      <a:pt x="-8560" y="100002"/>
                      <a:pt x="7957" y="139644"/>
                    </a:cubicBezTo>
                    <a:cubicBezTo>
                      <a:pt x="22492" y="177303"/>
                      <a:pt x="58170" y="199767"/>
                      <a:pt x="99133" y="19646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" name="Google Shape;82;p37"/>
              <p:cNvSpPr/>
              <p:nvPr/>
            </p:nvSpPr>
            <p:spPr>
              <a:xfrm rot="-5400000" flipH="1">
                <a:off x="1120766" y="2289790"/>
                <a:ext cx="497194" cy="459738"/>
              </a:xfrm>
              <a:custGeom>
                <a:avLst/>
                <a:gdLst/>
                <a:ahLst/>
                <a:cxnLst/>
                <a:rect l="l" t="t" r="r" b="b"/>
                <a:pathLst>
                  <a:path w="912667" h="843913" extrusionOk="0">
                    <a:moveTo>
                      <a:pt x="96662" y="195773"/>
                    </a:moveTo>
                    <a:cubicBezTo>
                      <a:pt x="142911" y="194452"/>
                      <a:pt x="177267" y="166703"/>
                      <a:pt x="186517" y="119133"/>
                    </a:cubicBezTo>
                    <a:cubicBezTo>
                      <a:pt x="189820" y="102615"/>
                      <a:pt x="195766" y="99312"/>
                      <a:pt x="210302" y="99312"/>
                    </a:cubicBezTo>
                    <a:cubicBezTo>
                      <a:pt x="393314" y="99973"/>
                      <a:pt x="576326" y="99973"/>
                      <a:pt x="759338" y="99312"/>
                    </a:cubicBezTo>
                    <a:cubicBezTo>
                      <a:pt x="778498" y="99312"/>
                      <a:pt x="783123" y="105258"/>
                      <a:pt x="783123" y="123758"/>
                    </a:cubicBezTo>
                    <a:cubicBezTo>
                      <a:pt x="782462" y="227486"/>
                      <a:pt x="782462" y="330555"/>
                      <a:pt x="782462" y="434284"/>
                    </a:cubicBezTo>
                    <a:cubicBezTo>
                      <a:pt x="782462" y="491764"/>
                      <a:pt x="782462" y="492425"/>
                      <a:pt x="724321" y="492425"/>
                    </a:cubicBezTo>
                    <a:cubicBezTo>
                      <a:pt x="704500" y="492425"/>
                      <a:pt x="700536" y="499692"/>
                      <a:pt x="701197" y="517531"/>
                    </a:cubicBezTo>
                    <a:cubicBezTo>
                      <a:pt x="701858" y="567744"/>
                      <a:pt x="701197" y="617296"/>
                      <a:pt x="701197" y="667508"/>
                    </a:cubicBezTo>
                    <a:cubicBezTo>
                      <a:pt x="701858" y="666187"/>
                      <a:pt x="703179" y="665526"/>
                      <a:pt x="704500" y="665526"/>
                    </a:cubicBezTo>
                    <a:cubicBezTo>
                      <a:pt x="699876" y="717060"/>
                      <a:pt x="703179" y="768595"/>
                      <a:pt x="702518" y="820789"/>
                    </a:cubicBezTo>
                    <a:cubicBezTo>
                      <a:pt x="702518" y="835985"/>
                      <a:pt x="709125" y="843914"/>
                      <a:pt x="724982" y="843914"/>
                    </a:cubicBezTo>
                    <a:cubicBezTo>
                      <a:pt x="779159" y="843914"/>
                      <a:pt x="833996" y="843914"/>
                      <a:pt x="888173" y="843914"/>
                    </a:cubicBezTo>
                    <a:cubicBezTo>
                      <a:pt x="905351" y="843914"/>
                      <a:pt x="911958" y="835985"/>
                      <a:pt x="911958" y="819468"/>
                    </a:cubicBezTo>
                    <a:cubicBezTo>
                      <a:pt x="911298" y="770577"/>
                      <a:pt x="911298" y="721685"/>
                      <a:pt x="910637" y="672133"/>
                    </a:cubicBezTo>
                    <a:cubicBezTo>
                      <a:pt x="910637" y="672133"/>
                      <a:pt x="910637" y="672133"/>
                      <a:pt x="910637" y="672133"/>
                    </a:cubicBezTo>
                    <a:cubicBezTo>
                      <a:pt x="911298" y="670151"/>
                      <a:pt x="911298" y="668830"/>
                      <a:pt x="911958" y="666848"/>
                    </a:cubicBezTo>
                    <a:cubicBezTo>
                      <a:pt x="911958" y="618617"/>
                      <a:pt x="910637" y="570387"/>
                      <a:pt x="912619" y="522156"/>
                    </a:cubicBezTo>
                    <a:cubicBezTo>
                      <a:pt x="913280" y="499031"/>
                      <a:pt x="907333" y="488460"/>
                      <a:pt x="883548" y="493085"/>
                    </a:cubicBezTo>
                    <a:cubicBezTo>
                      <a:pt x="860424" y="497049"/>
                      <a:pt x="855799" y="486478"/>
                      <a:pt x="855799" y="464676"/>
                    </a:cubicBezTo>
                    <a:cubicBezTo>
                      <a:pt x="856460" y="337162"/>
                      <a:pt x="856460" y="209648"/>
                      <a:pt x="856460" y="82134"/>
                    </a:cubicBezTo>
                    <a:cubicBezTo>
                      <a:pt x="856460" y="39189"/>
                      <a:pt x="859763" y="45796"/>
                      <a:pt x="818800" y="45796"/>
                    </a:cubicBezTo>
                    <a:cubicBezTo>
                      <a:pt x="613325" y="45796"/>
                      <a:pt x="408510" y="45796"/>
                      <a:pt x="203034" y="45796"/>
                    </a:cubicBezTo>
                    <a:cubicBezTo>
                      <a:pt x="188499" y="45796"/>
                      <a:pt x="177267" y="44474"/>
                      <a:pt x="166035" y="31260"/>
                    </a:cubicBezTo>
                    <a:cubicBezTo>
                      <a:pt x="138286" y="-1774"/>
                      <a:pt x="86091" y="-9042"/>
                      <a:pt x="48432" y="11440"/>
                    </a:cubicBezTo>
                    <a:cubicBezTo>
                      <a:pt x="10111" y="32582"/>
                      <a:pt x="-9049" y="81473"/>
                      <a:pt x="4165" y="127722"/>
                    </a:cubicBezTo>
                    <a:cubicBezTo>
                      <a:pt x="15397" y="171327"/>
                      <a:pt x="50414" y="196434"/>
                      <a:pt x="96662" y="19577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" name="Google Shape;83;p37"/>
              <p:cNvSpPr/>
              <p:nvPr/>
            </p:nvSpPr>
            <p:spPr>
              <a:xfrm flipH="1">
                <a:off x="830109" y="3801796"/>
                <a:ext cx="769123" cy="128635"/>
              </a:xfrm>
              <a:custGeom>
                <a:avLst/>
                <a:gdLst/>
                <a:ahLst/>
                <a:cxnLst/>
                <a:rect l="l" t="t" r="r" b="b"/>
                <a:pathLst>
                  <a:path w="1411831" h="236127" extrusionOk="0">
                    <a:moveTo>
                      <a:pt x="1409189" y="73007"/>
                    </a:moveTo>
                    <a:cubicBezTo>
                      <a:pt x="1375494" y="-8259"/>
                      <a:pt x="1294889" y="-21472"/>
                      <a:pt x="1238730" y="45257"/>
                    </a:cubicBezTo>
                    <a:cubicBezTo>
                      <a:pt x="1230802" y="54507"/>
                      <a:pt x="1222874" y="55168"/>
                      <a:pt x="1212963" y="55168"/>
                    </a:cubicBezTo>
                    <a:cubicBezTo>
                      <a:pt x="937454" y="55168"/>
                      <a:pt x="661284" y="55168"/>
                      <a:pt x="385775" y="55168"/>
                    </a:cubicBezTo>
                    <a:cubicBezTo>
                      <a:pt x="370579" y="55168"/>
                      <a:pt x="361329" y="51864"/>
                      <a:pt x="363972" y="34687"/>
                    </a:cubicBezTo>
                    <a:cubicBezTo>
                      <a:pt x="366614" y="16187"/>
                      <a:pt x="357365" y="12884"/>
                      <a:pt x="340848" y="12884"/>
                    </a:cubicBezTo>
                    <a:cubicBezTo>
                      <a:pt x="290635" y="13544"/>
                      <a:pt x="241083" y="12884"/>
                      <a:pt x="190870" y="12884"/>
                    </a:cubicBezTo>
                    <a:cubicBezTo>
                      <a:pt x="184263" y="4955"/>
                      <a:pt x="175674" y="991"/>
                      <a:pt x="165103" y="991"/>
                    </a:cubicBezTo>
                    <a:cubicBezTo>
                      <a:pt x="120837" y="-330"/>
                      <a:pt x="75909" y="-330"/>
                      <a:pt x="31643" y="991"/>
                    </a:cubicBezTo>
                    <a:cubicBezTo>
                      <a:pt x="10501" y="1652"/>
                      <a:pt x="1912" y="14205"/>
                      <a:pt x="1251" y="34026"/>
                    </a:cubicBezTo>
                    <a:cubicBezTo>
                      <a:pt x="-71" y="89524"/>
                      <a:pt x="-731" y="144362"/>
                      <a:pt x="1251" y="199860"/>
                    </a:cubicBezTo>
                    <a:cubicBezTo>
                      <a:pt x="2572" y="227609"/>
                      <a:pt x="8519" y="233555"/>
                      <a:pt x="37589" y="234877"/>
                    </a:cubicBezTo>
                    <a:cubicBezTo>
                      <a:pt x="78552" y="236859"/>
                      <a:pt x="119515" y="236198"/>
                      <a:pt x="160478" y="234877"/>
                    </a:cubicBezTo>
                    <a:cubicBezTo>
                      <a:pt x="172371" y="234877"/>
                      <a:pt x="182942" y="230913"/>
                      <a:pt x="192192" y="222984"/>
                    </a:cubicBezTo>
                    <a:cubicBezTo>
                      <a:pt x="241083" y="222984"/>
                      <a:pt x="290635" y="222323"/>
                      <a:pt x="339526" y="223645"/>
                    </a:cubicBezTo>
                    <a:cubicBezTo>
                      <a:pt x="357365" y="224306"/>
                      <a:pt x="365954" y="219681"/>
                      <a:pt x="363972" y="199860"/>
                    </a:cubicBezTo>
                    <a:cubicBezTo>
                      <a:pt x="362650" y="184003"/>
                      <a:pt x="364632" y="167486"/>
                      <a:pt x="363311" y="151629"/>
                    </a:cubicBezTo>
                    <a:cubicBezTo>
                      <a:pt x="361990" y="133791"/>
                      <a:pt x="367275" y="126523"/>
                      <a:pt x="386435" y="126523"/>
                    </a:cubicBezTo>
                    <a:cubicBezTo>
                      <a:pt x="658641" y="127184"/>
                      <a:pt x="930847" y="127184"/>
                      <a:pt x="1203053" y="126523"/>
                    </a:cubicBezTo>
                    <a:cubicBezTo>
                      <a:pt x="1218249" y="126523"/>
                      <a:pt x="1224195" y="131808"/>
                      <a:pt x="1230802" y="145022"/>
                    </a:cubicBezTo>
                    <a:cubicBezTo>
                      <a:pt x="1250623" y="187968"/>
                      <a:pt x="1292907" y="206467"/>
                      <a:pt x="1339817" y="196556"/>
                    </a:cubicBezTo>
                    <a:cubicBezTo>
                      <a:pt x="1379458" y="187968"/>
                      <a:pt x="1397957" y="158897"/>
                      <a:pt x="1411832" y="124541"/>
                    </a:cubicBezTo>
                    <a:cubicBezTo>
                      <a:pt x="1411832" y="108684"/>
                      <a:pt x="1411832" y="92167"/>
                      <a:pt x="1411832" y="76310"/>
                    </a:cubicBezTo>
                    <a:cubicBezTo>
                      <a:pt x="1411171" y="74989"/>
                      <a:pt x="1409189" y="74328"/>
                      <a:pt x="1409189" y="7300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" name="Google Shape;84;p37"/>
              <p:cNvSpPr/>
              <p:nvPr/>
            </p:nvSpPr>
            <p:spPr>
              <a:xfrm rot="-5400000" flipH="1">
                <a:off x="1066573" y="3025173"/>
                <a:ext cx="121315" cy="944002"/>
              </a:xfrm>
              <a:custGeom>
                <a:avLst/>
                <a:gdLst/>
                <a:ahLst/>
                <a:cxnLst/>
                <a:rect l="l" t="t" r="r" b="b"/>
                <a:pathLst>
                  <a:path w="222690" h="1732846" extrusionOk="0">
                    <a:moveTo>
                      <a:pt x="85722" y="193430"/>
                    </a:moveTo>
                    <a:cubicBezTo>
                      <a:pt x="107525" y="194752"/>
                      <a:pt x="104882" y="205984"/>
                      <a:pt x="104882" y="219858"/>
                    </a:cubicBezTo>
                    <a:cubicBezTo>
                      <a:pt x="104882" y="433262"/>
                      <a:pt x="104882" y="646666"/>
                      <a:pt x="104882" y="860070"/>
                    </a:cubicBezTo>
                    <a:cubicBezTo>
                      <a:pt x="104882" y="1025244"/>
                      <a:pt x="104882" y="1190417"/>
                      <a:pt x="105543" y="1355591"/>
                    </a:cubicBezTo>
                    <a:cubicBezTo>
                      <a:pt x="105543" y="1374751"/>
                      <a:pt x="101579" y="1382679"/>
                      <a:pt x="80437" y="1382018"/>
                    </a:cubicBezTo>
                    <a:cubicBezTo>
                      <a:pt x="58634" y="1381358"/>
                      <a:pt x="36170" y="1378715"/>
                      <a:pt x="13706" y="1384000"/>
                    </a:cubicBezTo>
                    <a:cubicBezTo>
                      <a:pt x="13706" y="1394571"/>
                      <a:pt x="14367" y="1405143"/>
                      <a:pt x="14367" y="1416374"/>
                    </a:cubicBezTo>
                    <a:cubicBezTo>
                      <a:pt x="18331" y="1506229"/>
                      <a:pt x="6439" y="1596083"/>
                      <a:pt x="8421" y="1685937"/>
                    </a:cubicBezTo>
                    <a:cubicBezTo>
                      <a:pt x="9742" y="1732847"/>
                      <a:pt x="8421" y="1732847"/>
                      <a:pt x="56652" y="1732847"/>
                    </a:cubicBezTo>
                    <a:cubicBezTo>
                      <a:pt x="95633" y="1732847"/>
                      <a:pt x="135274" y="1732847"/>
                      <a:pt x="174255" y="1732847"/>
                    </a:cubicBezTo>
                    <a:cubicBezTo>
                      <a:pt x="221825" y="1732847"/>
                      <a:pt x="221164" y="1732847"/>
                      <a:pt x="222486" y="1683295"/>
                    </a:cubicBezTo>
                    <a:cubicBezTo>
                      <a:pt x="224468" y="1583530"/>
                      <a:pt x="211254" y="1484426"/>
                      <a:pt x="217200" y="1384661"/>
                    </a:cubicBezTo>
                    <a:cubicBezTo>
                      <a:pt x="209933" y="1384000"/>
                      <a:pt x="203326" y="1382018"/>
                      <a:pt x="196058" y="1382018"/>
                    </a:cubicBezTo>
                    <a:cubicBezTo>
                      <a:pt x="158398" y="1381358"/>
                      <a:pt x="158398" y="1381358"/>
                      <a:pt x="158398" y="1343037"/>
                    </a:cubicBezTo>
                    <a:cubicBezTo>
                      <a:pt x="158398" y="967103"/>
                      <a:pt x="158398" y="591168"/>
                      <a:pt x="158398" y="215233"/>
                    </a:cubicBezTo>
                    <a:cubicBezTo>
                      <a:pt x="158398" y="190788"/>
                      <a:pt x="160380" y="169645"/>
                      <a:pt x="174916" y="147843"/>
                    </a:cubicBezTo>
                    <a:cubicBezTo>
                      <a:pt x="199362" y="110844"/>
                      <a:pt x="190772" y="56667"/>
                      <a:pt x="161041" y="26275"/>
                    </a:cubicBezTo>
                    <a:cubicBezTo>
                      <a:pt x="133953" y="-814"/>
                      <a:pt x="84401" y="-8081"/>
                      <a:pt x="48723" y="9758"/>
                    </a:cubicBezTo>
                    <a:cubicBezTo>
                      <a:pt x="12385" y="28918"/>
                      <a:pt x="-6114" y="71202"/>
                      <a:pt x="1814" y="117451"/>
                    </a:cubicBezTo>
                    <a:cubicBezTo>
                      <a:pt x="9742" y="161717"/>
                      <a:pt x="39474" y="190127"/>
                      <a:pt x="85722" y="19343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" name="Google Shape;85;p37"/>
              <p:cNvSpPr/>
              <p:nvPr/>
            </p:nvSpPr>
            <p:spPr>
              <a:xfrm rot="-5400000">
                <a:off x="1069293" y="4830746"/>
                <a:ext cx="748053" cy="311825"/>
              </a:xfrm>
              <a:custGeom>
                <a:avLst/>
                <a:gdLst/>
                <a:ahLst/>
                <a:cxnLst/>
                <a:rect l="l" t="t" r="r" b="b"/>
                <a:pathLst>
                  <a:path w="1373154" h="572397" extrusionOk="0">
                    <a:moveTo>
                      <a:pt x="99133" y="196463"/>
                    </a:moveTo>
                    <a:cubicBezTo>
                      <a:pt x="144060" y="193160"/>
                      <a:pt x="175773" y="168053"/>
                      <a:pt x="185023" y="121805"/>
                    </a:cubicBezTo>
                    <a:cubicBezTo>
                      <a:pt x="188987" y="100663"/>
                      <a:pt x="199558" y="100002"/>
                      <a:pt x="216075" y="100002"/>
                    </a:cubicBezTo>
                    <a:cubicBezTo>
                      <a:pt x="556993" y="100002"/>
                      <a:pt x="897911" y="100002"/>
                      <a:pt x="1238829" y="100002"/>
                    </a:cubicBezTo>
                    <a:cubicBezTo>
                      <a:pt x="1247418" y="100002"/>
                      <a:pt x="1256668" y="101323"/>
                      <a:pt x="1265257" y="101984"/>
                    </a:cubicBezTo>
                    <a:cubicBezTo>
                      <a:pt x="1265257" y="135019"/>
                      <a:pt x="1263936" y="167393"/>
                      <a:pt x="1264596" y="200428"/>
                    </a:cubicBezTo>
                    <a:cubicBezTo>
                      <a:pt x="1265257" y="216945"/>
                      <a:pt x="1259311" y="221570"/>
                      <a:pt x="1243454" y="221570"/>
                    </a:cubicBezTo>
                    <a:cubicBezTo>
                      <a:pt x="1217026" y="221570"/>
                      <a:pt x="1190599" y="218266"/>
                      <a:pt x="1164171" y="223552"/>
                    </a:cubicBezTo>
                    <a:cubicBezTo>
                      <a:pt x="1164171" y="235444"/>
                      <a:pt x="1164171" y="246676"/>
                      <a:pt x="1164831" y="258568"/>
                    </a:cubicBezTo>
                    <a:cubicBezTo>
                      <a:pt x="1168796" y="347762"/>
                      <a:pt x="1156903" y="436295"/>
                      <a:pt x="1158885" y="525489"/>
                    </a:cubicBezTo>
                    <a:cubicBezTo>
                      <a:pt x="1160207" y="571737"/>
                      <a:pt x="1158885" y="572398"/>
                      <a:pt x="1207116" y="572398"/>
                    </a:cubicBezTo>
                    <a:cubicBezTo>
                      <a:pt x="1246097" y="572398"/>
                      <a:pt x="1285739" y="572398"/>
                      <a:pt x="1324719" y="572398"/>
                    </a:cubicBezTo>
                    <a:cubicBezTo>
                      <a:pt x="1372950" y="572398"/>
                      <a:pt x="1372289" y="572398"/>
                      <a:pt x="1372950" y="522846"/>
                    </a:cubicBezTo>
                    <a:cubicBezTo>
                      <a:pt x="1374932" y="423081"/>
                      <a:pt x="1361718" y="323977"/>
                      <a:pt x="1367665" y="224212"/>
                    </a:cubicBezTo>
                    <a:cubicBezTo>
                      <a:pt x="1340576" y="224873"/>
                      <a:pt x="1333969" y="212320"/>
                      <a:pt x="1335291" y="185892"/>
                    </a:cubicBezTo>
                    <a:cubicBezTo>
                      <a:pt x="1337933" y="141626"/>
                      <a:pt x="1335291" y="97359"/>
                      <a:pt x="1335291" y="53093"/>
                    </a:cubicBezTo>
                    <a:cubicBezTo>
                      <a:pt x="1342558" y="26004"/>
                      <a:pt x="1325380" y="27326"/>
                      <a:pt x="1306881" y="27326"/>
                    </a:cubicBezTo>
                    <a:cubicBezTo>
                      <a:pt x="935571" y="27326"/>
                      <a:pt x="564261" y="27326"/>
                      <a:pt x="192951" y="27986"/>
                    </a:cubicBezTo>
                    <a:cubicBezTo>
                      <a:pt x="174452" y="27986"/>
                      <a:pt x="159256" y="24683"/>
                      <a:pt x="143399" y="14112"/>
                    </a:cubicBezTo>
                    <a:cubicBezTo>
                      <a:pt x="109043" y="-8352"/>
                      <a:pt x="60812" y="-3066"/>
                      <a:pt x="31081" y="23362"/>
                    </a:cubicBezTo>
                    <a:cubicBezTo>
                      <a:pt x="1350" y="50450"/>
                      <a:pt x="-8560" y="100002"/>
                      <a:pt x="7957" y="139644"/>
                    </a:cubicBezTo>
                    <a:cubicBezTo>
                      <a:pt x="22492" y="177303"/>
                      <a:pt x="58170" y="199767"/>
                      <a:pt x="99133" y="19646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6" name="Google Shape;86;p37"/>
            <p:cNvGrpSpPr/>
            <p:nvPr/>
          </p:nvGrpSpPr>
          <p:grpSpPr>
            <a:xfrm>
              <a:off x="4782728" y="2208743"/>
              <a:ext cx="1206268" cy="3147897"/>
              <a:chOff x="4889732" y="2208743"/>
              <a:chExt cx="1206268" cy="3147897"/>
            </a:xfrm>
          </p:grpSpPr>
          <p:sp>
            <p:nvSpPr>
              <p:cNvPr id="87" name="Google Shape;87;p37"/>
              <p:cNvSpPr/>
              <p:nvPr/>
            </p:nvSpPr>
            <p:spPr>
              <a:xfrm flipH="1">
                <a:off x="4889732" y="2408235"/>
                <a:ext cx="1206268" cy="720041"/>
              </a:xfrm>
              <a:custGeom>
                <a:avLst/>
                <a:gdLst/>
                <a:ahLst/>
                <a:cxnLst/>
                <a:rect l="l" t="t" r="r" b="b"/>
                <a:pathLst>
                  <a:path w="2214270" h="1321734" extrusionOk="0">
                    <a:moveTo>
                      <a:pt x="1864067" y="1293985"/>
                    </a:moveTo>
                    <a:cubicBezTo>
                      <a:pt x="1862746" y="1317109"/>
                      <a:pt x="1872656" y="1319752"/>
                      <a:pt x="1891816" y="1319752"/>
                    </a:cubicBezTo>
                    <a:cubicBezTo>
                      <a:pt x="1942029" y="1319752"/>
                      <a:pt x="1991581" y="1316449"/>
                      <a:pt x="2041794" y="1321734"/>
                    </a:cubicBezTo>
                    <a:cubicBezTo>
                      <a:pt x="2090024" y="1321734"/>
                      <a:pt x="2137595" y="1320413"/>
                      <a:pt x="2185825" y="1321074"/>
                    </a:cubicBezTo>
                    <a:cubicBezTo>
                      <a:pt x="2206307" y="1321074"/>
                      <a:pt x="2214235" y="1313145"/>
                      <a:pt x="2214235" y="1292663"/>
                    </a:cubicBezTo>
                    <a:cubicBezTo>
                      <a:pt x="2213574" y="1240469"/>
                      <a:pt x="2213574" y="1187613"/>
                      <a:pt x="2214235" y="1135418"/>
                    </a:cubicBezTo>
                    <a:cubicBezTo>
                      <a:pt x="2214896" y="1114276"/>
                      <a:pt x="2206307" y="1107009"/>
                      <a:pt x="2185825" y="1107009"/>
                    </a:cubicBezTo>
                    <a:cubicBezTo>
                      <a:pt x="2137595" y="1107669"/>
                      <a:pt x="2090024" y="1107009"/>
                      <a:pt x="2041794" y="1106348"/>
                    </a:cubicBezTo>
                    <a:cubicBezTo>
                      <a:pt x="1997527" y="1107009"/>
                      <a:pt x="1952600" y="1107669"/>
                      <a:pt x="1908334" y="1108330"/>
                    </a:cubicBezTo>
                    <a:cubicBezTo>
                      <a:pt x="1865389" y="1108330"/>
                      <a:pt x="1864067" y="1108330"/>
                      <a:pt x="1866049" y="1150614"/>
                    </a:cubicBezTo>
                    <a:cubicBezTo>
                      <a:pt x="1867371" y="1175721"/>
                      <a:pt x="1861425" y="1183649"/>
                      <a:pt x="1834336" y="1183649"/>
                    </a:cubicBezTo>
                    <a:cubicBezTo>
                      <a:pt x="1280014" y="1182988"/>
                      <a:pt x="725692" y="1182988"/>
                      <a:pt x="170710" y="1183649"/>
                    </a:cubicBezTo>
                    <a:cubicBezTo>
                      <a:pt x="146925" y="1183649"/>
                      <a:pt x="139657" y="1178364"/>
                      <a:pt x="139657" y="1153257"/>
                    </a:cubicBezTo>
                    <a:cubicBezTo>
                      <a:pt x="140318" y="840089"/>
                      <a:pt x="140318" y="526259"/>
                      <a:pt x="139657" y="213090"/>
                    </a:cubicBezTo>
                    <a:cubicBezTo>
                      <a:pt x="139657" y="195912"/>
                      <a:pt x="142960" y="184020"/>
                      <a:pt x="157496" y="172127"/>
                    </a:cubicBezTo>
                    <a:cubicBezTo>
                      <a:pt x="189870" y="145699"/>
                      <a:pt x="198459" y="94826"/>
                      <a:pt x="179959" y="53863"/>
                    </a:cubicBezTo>
                    <a:cubicBezTo>
                      <a:pt x="163442" y="17525"/>
                      <a:pt x="128425" y="-2957"/>
                      <a:pt x="86801" y="347"/>
                    </a:cubicBezTo>
                    <a:cubicBezTo>
                      <a:pt x="43856" y="3650"/>
                      <a:pt x="14786" y="28757"/>
                      <a:pt x="3554" y="71702"/>
                    </a:cubicBezTo>
                    <a:cubicBezTo>
                      <a:pt x="-7678" y="114647"/>
                      <a:pt x="8179" y="162217"/>
                      <a:pt x="44517" y="181377"/>
                    </a:cubicBezTo>
                    <a:cubicBezTo>
                      <a:pt x="64338" y="191948"/>
                      <a:pt x="66981" y="204501"/>
                      <a:pt x="66981" y="223661"/>
                    </a:cubicBezTo>
                    <a:cubicBezTo>
                      <a:pt x="66320" y="556651"/>
                      <a:pt x="66981" y="889641"/>
                      <a:pt x="66320" y="1222630"/>
                    </a:cubicBezTo>
                    <a:cubicBezTo>
                      <a:pt x="66320" y="1250379"/>
                      <a:pt x="73588" y="1256325"/>
                      <a:pt x="100676" y="1256325"/>
                    </a:cubicBezTo>
                    <a:cubicBezTo>
                      <a:pt x="675479" y="1255665"/>
                      <a:pt x="1250944" y="1255665"/>
                      <a:pt x="1825747" y="1255665"/>
                    </a:cubicBezTo>
                    <a:cubicBezTo>
                      <a:pt x="1864067" y="1256325"/>
                      <a:pt x="1866049" y="1256325"/>
                      <a:pt x="1864067" y="129398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" name="Google Shape;88;p37"/>
              <p:cNvSpPr/>
              <p:nvPr/>
            </p:nvSpPr>
            <p:spPr>
              <a:xfrm flipH="1">
                <a:off x="4889732" y="3803842"/>
                <a:ext cx="862897" cy="590574"/>
              </a:xfrm>
              <a:custGeom>
                <a:avLst/>
                <a:gdLst/>
                <a:ahLst/>
                <a:cxnLst/>
                <a:rect l="l" t="t" r="r" b="b"/>
                <a:pathLst>
                  <a:path w="1583966" h="1084079" extrusionOk="0">
                    <a:moveTo>
                      <a:pt x="162118" y="885330"/>
                    </a:moveTo>
                    <a:cubicBezTo>
                      <a:pt x="162118" y="642194"/>
                      <a:pt x="162118" y="399720"/>
                      <a:pt x="162118" y="156584"/>
                    </a:cubicBezTo>
                    <a:cubicBezTo>
                      <a:pt x="162118" y="141388"/>
                      <a:pt x="163440" y="125532"/>
                      <a:pt x="154851" y="110336"/>
                    </a:cubicBezTo>
                    <a:cubicBezTo>
                      <a:pt x="160797" y="109675"/>
                      <a:pt x="163440" y="108354"/>
                      <a:pt x="166083" y="108354"/>
                    </a:cubicBezTo>
                    <a:cubicBezTo>
                      <a:pt x="514929" y="108354"/>
                      <a:pt x="864436" y="108354"/>
                      <a:pt x="1213282" y="107693"/>
                    </a:cubicBezTo>
                    <a:cubicBezTo>
                      <a:pt x="1231782" y="107693"/>
                      <a:pt x="1235746" y="114960"/>
                      <a:pt x="1235085" y="130817"/>
                    </a:cubicBezTo>
                    <a:cubicBezTo>
                      <a:pt x="1233764" y="150638"/>
                      <a:pt x="1235746" y="170459"/>
                      <a:pt x="1234424" y="189619"/>
                    </a:cubicBezTo>
                    <a:cubicBezTo>
                      <a:pt x="1233103" y="206137"/>
                      <a:pt x="1238388" y="211422"/>
                      <a:pt x="1255566" y="210761"/>
                    </a:cubicBezTo>
                    <a:cubicBezTo>
                      <a:pt x="1307101" y="210101"/>
                      <a:pt x="1359295" y="210761"/>
                      <a:pt x="1410829" y="211422"/>
                    </a:cubicBezTo>
                    <a:cubicBezTo>
                      <a:pt x="1459060" y="211422"/>
                      <a:pt x="1507291" y="210101"/>
                      <a:pt x="1555521" y="210761"/>
                    </a:cubicBezTo>
                    <a:cubicBezTo>
                      <a:pt x="1576003" y="210761"/>
                      <a:pt x="1584592" y="203494"/>
                      <a:pt x="1583931" y="182351"/>
                    </a:cubicBezTo>
                    <a:cubicBezTo>
                      <a:pt x="1583270" y="131478"/>
                      <a:pt x="1582610" y="80605"/>
                      <a:pt x="1583931" y="29731"/>
                    </a:cubicBezTo>
                    <a:cubicBezTo>
                      <a:pt x="1584592" y="6607"/>
                      <a:pt x="1574021" y="661"/>
                      <a:pt x="1552878" y="661"/>
                    </a:cubicBezTo>
                    <a:cubicBezTo>
                      <a:pt x="1503987" y="1321"/>
                      <a:pt x="1454435" y="661"/>
                      <a:pt x="1405544" y="661"/>
                    </a:cubicBezTo>
                    <a:cubicBezTo>
                      <a:pt x="1355331" y="661"/>
                      <a:pt x="1305779" y="661"/>
                      <a:pt x="1255566" y="0"/>
                    </a:cubicBezTo>
                    <a:cubicBezTo>
                      <a:pt x="1239710" y="0"/>
                      <a:pt x="1231121" y="3964"/>
                      <a:pt x="1234424" y="20481"/>
                    </a:cubicBezTo>
                    <a:cubicBezTo>
                      <a:pt x="1240370" y="49552"/>
                      <a:pt x="1225835" y="53516"/>
                      <a:pt x="1200729" y="53516"/>
                    </a:cubicBezTo>
                    <a:cubicBezTo>
                      <a:pt x="853204" y="52855"/>
                      <a:pt x="506340" y="52855"/>
                      <a:pt x="158815" y="52855"/>
                    </a:cubicBezTo>
                    <a:cubicBezTo>
                      <a:pt x="113888" y="52855"/>
                      <a:pt x="89442" y="77301"/>
                      <a:pt x="89442" y="122228"/>
                    </a:cubicBezTo>
                    <a:cubicBezTo>
                      <a:pt x="89442" y="368667"/>
                      <a:pt x="89442" y="615106"/>
                      <a:pt x="89442" y="861544"/>
                    </a:cubicBezTo>
                    <a:cubicBezTo>
                      <a:pt x="89442" y="879383"/>
                      <a:pt x="88121" y="891276"/>
                      <a:pt x="66318" y="893918"/>
                    </a:cubicBezTo>
                    <a:cubicBezTo>
                      <a:pt x="45176" y="896561"/>
                      <a:pt x="29319" y="911096"/>
                      <a:pt x="17427" y="928935"/>
                    </a:cubicBezTo>
                    <a:cubicBezTo>
                      <a:pt x="-10323" y="970559"/>
                      <a:pt x="-4376" y="1029361"/>
                      <a:pt x="31301" y="1061074"/>
                    </a:cubicBezTo>
                    <a:cubicBezTo>
                      <a:pt x="63675" y="1090145"/>
                      <a:pt x="120495" y="1092127"/>
                      <a:pt x="155512" y="1064377"/>
                    </a:cubicBezTo>
                    <a:cubicBezTo>
                      <a:pt x="192510" y="1034646"/>
                      <a:pt x="202421" y="975845"/>
                      <a:pt x="175993" y="932900"/>
                    </a:cubicBezTo>
                    <a:cubicBezTo>
                      <a:pt x="164761" y="919025"/>
                      <a:pt x="162118" y="903168"/>
                      <a:pt x="162118" y="88533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" name="Google Shape;89;p37"/>
              <p:cNvSpPr/>
              <p:nvPr/>
            </p:nvSpPr>
            <p:spPr>
              <a:xfrm flipH="1">
                <a:off x="4889732" y="2618015"/>
                <a:ext cx="898091" cy="123739"/>
              </a:xfrm>
              <a:custGeom>
                <a:avLst/>
                <a:gdLst/>
                <a:ahLst/>
                <a:cxnLst/>
                <a:rect l="l" t="t" r="r" b="b"/>
                <a:pathLst>
                  <a:path w="1648569" h="227140" extrusionOk="0">
                    <a:moveTo>
                      <a:pt x="66839" y="192784"/>
                    </a:moveTo>
                    <a:cubicBezTo>
                      <a:pt x="109785" y="204676"/>
                      <a:pt x="154712" y="190141"/>
                      <a:pt x="173872" y="153142"/>
                    </a:cubicBezTo>
                    <a:cubicBezTo>
                      <a:pt x="184443" y="133982"/>
                      <a:pt x="196335" y="130679"/>
                      <a:pt x="215496" y="130679"/>
                    </a:cubicBezTo>
                    <a:cubicBezTo>
                      <a:pt x="565663" y="131339"/>
                      <a:pt x="915170" y="130679"/>
                      <a:pt x="1265338" y="130679"/>
                    </a:cubicBezTo>
                    <a:cubicBezTo>
                      <a:pt x="1271284" y="130679"/>
                      <a:pt x="1277891" y="131339"/>
                      <a:pt x="1283837" y="130679"/>
                    </a:cubicBezTo>
                    <a:cubicBezTo>
                      <a:pt x="1295069" y="130018"/>
                      <a:pt x="1300355" y="134643"/>
                      <a:pt x="1299694" y="146535"/>
                    </a:cubicBezTo>
                    <a:cubicBezTo>
                      <a:pt x="1299033" y="152482"/>
                      <a:pt x="1299694" y="159089"/>
                      <a:pt x="1299694" y="165035"/>
                    </a:cubicBezTo>
                    <a:cubicBezTo>
                      <a:pt x="1299694" y="226479"/>
                      <a:pt x="1299694" y="226479"/>
                      <a:pt x="1362460" y="226479"/>
                    </a:cubicBezTo>
                    <a:cubicBezTo>
                      <a:pt x="1400119" y="226479"/>
                      <a:pt x="1437118" y="227140"/>
                      <a:pt x="1474778" y="227140"/>
                    </a:cubicBezTo>
                    <a:cubicBezTo>
                      <a:pt x="1523008" y="226479"/>
                      <a:pt x="1571239" y="225819"/>
                      <a:pt x="1618809" y="226479"/>
                    </a:cubicBezTo>
                    <a:cubicBezTo>
                      <a:pt x="1641272" y="227140"/>
                      <a:pt x="1648540" y="217890"/>
                      <a:pt x="1648540" y="196748"/>
                    </a:cubicBezTo>
                    <a:cubicBezTo>
                      <a:pt x="1647879" y="147196"/>
                      <a:pt x="1647219" y="96983"/>
                      <a:pt x="1648540" y="47431"/>
                    </a:cubicBezTo>
                    <a:cubicBezTo>
                      <a:pt x="1649201" y="22986"/>
                      <a:pt x="1638630" y="17040"/>
                      <a:pt x="1616827" y="17040"/>
                    </a:cubicBezTo>
                    <a:cubicBezTo>
                      <a:pt x="1569918" y="17700"/>
                      <a:pt x="1522348" y="16379"/>
                      <a:pt x="1475438" y="16379"/>
                    </a:cubicBezTo>
                    <a:cubicBezTo>
                      <a:pt x="1423904" y="16379"/>
                      <a:pt x="1371709" y="17040"/>
                      <a:pt x="1320175" y="17040"/>
                    </a:cubicBezTo>
                    <a:cubicBezTo>
                      <a:pt x="1310926" y="17040"/>
                      <a:pt x="1297712" y="13736"/>
                      <a:pt x="1300355" y="30253"/>
                    </a:cubicBezTo>
                    <a:cubicBezTo>
                      <a:pt x="1304979" y="58002"/>
                      <a:pt x="1289123" y="59324"/>
                      <a:pt x="1267980" y="59324"/>
                    </a:cubicBezTo>
                    <a:cubicBezTo>
                      <a:pt x="916492" y="58663"/>
                      <a:pt x="564342" y="58663"/>
                      <a:pt x="212853" y="59324"/>
                    </a:cubicBezTo>
                    <a:cubicBezTo>
                      <a:pt x="193032" y="59324"/>
                      <a:pt x="181140" y="54699"/>
                      <a:pt x="169908" y="36860"/>
                    </a:cubicBezTo>
                    <a:cubicBezTo>
                      <a:pt x="148105" y="3165"/>
                      <a:pt x="102517" y="-8067"/>
                      <a:pt x="62215" y="5808"/>
                    </a:cubicBezTo>
                    <a:cubicBezTo>
                      <a:pt x="23234" y="19022"/>
                      <a:pt x="-1873" y="57342"/>
                      <a:pt x="109" y="102269"/>
                    </a:cubicBezTo>
                    <a:cubicBezTo>
                      <a:pt x="1431" y="146535"/>
                      <a:pt x="28519" y="182213"/>
                      <a:pt x="66839" y="19278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" name="Google Shape;90;p37"/>
              <p:cNvSpPr/>
              <p:nvPr/>
            </p:nvSpPr>
            <p:spPr>
              <a:xfrm rot="10800000" flipH="1">
                <a:off x="4889732" y="2208743"/>
                <a:ext cx="769123" cy="128635"/>
              </a:xfrm>
              <a:custGeom>
                <a:avLst/>
                <a:gdLst/>
                <a:ahLst/>
                <a:cxnLst/>
                <a:rect l="l" t="t" r="r" b="b"/>
                <a:pathLst>
                  <a:path w="1411831" h="236127" extrusionOk="0">
                    <a:moveTo>
                      <a:pt x="1409189" y="73007"/>
                    </a:moveTo>
                    <a:cubicBezTo>
                      <a:pt x="1375494" y="-8259"/>
                      <a:pt x="1294889" y="-21472"/>
                      <a:pt x="1238730" y="45257"/>
                    </a:cubicBezTo>
                    <a:cubicBezTo>
                      <a:pt x="1230802" y="54507"/>
                      <a:pt x="1222874" y="55168"/>
                      <a:pt x="1212963" y="55168"/>
                    </a:cubicBezTo>
                    <a:cubicBezTo>
                      <a:pt x="937454" y="55168"/>
                      <a:pt x="661284" y="55168"/>
                      <a:pt x="385775" y="55168"/>
                    </a:cubicBezTo>
                    <a:cubicBezTo>
                      <a:pt x="370579" y="55168"/>
                      <a:pt x="361329" y="51864"/>
                      <a:pt x="363972" y="34687"/>
                    </a:cubicBezTo>
                    <a:cubicBezTo>
                      <a:pt x="366614" y="16187"/>
                      <a:pt x="357365" y="12884"/>
                      <a:pt x="340848" y="12884"/>
                    </a:cubicBezTo>
                    <a:cubicBezTo>
                      <a:pt x="290635" y="13544"/>
                      <a:pt x="241083" y="12884"/>
                      <a:pt x="190870" y="12884"/>
                    </a:cubicBezTo>
                    <a:cubicBezTo>
                      <a:pt x="184263" y="4955"/>
                      <a:pt x="175674" y="991"/>
                      <a:pt x="165103" y="991"/>
                    </a:cubicBezTo>
                    <a:cubicBezTo>
                      <a:pt x="120837" y="-330"/>
                      <a:pt x="75909" y="-330"/>
                      <a:pt x="31643" y="991"/>
                    </a:cubicBezTo>
                    <a:cubicBezTo>
                      <a:pt x="10501" y="1652"/>
                      <a:pt x="1912" y="14205"/>
                      <a:pt x="1251" y="34026"/>
                    </a:cubicBezTo>
                    <a:cubicBezTo>
                      <a:pt x="-71" y="89524"/>
                      <a:pt x="-731" y="144362"/>
                      <a:pt x="1251" y="199860"/>
                    </a:cubicBezTo>
                    <a:cubicBezTo>
                      <a:pt x="2572" y="227609"/>
                      <a:pt x="8519" y="233555"/>
                      <a:pt x="37589" y="234877"/>
                    </a:cubicBezTo>
                    <a:cubicBezTo>
                      <a:pt x="78552" y="236859"/>
                      <a:pt x="119515" y="236198"/>
                      <a:pt x="160478" y="234877"/>
                    </a:cubicBezTo>
                    <a:cubicBezTo>
                      <a:pt x="172371" y="234877"/>
                      <a:pt x="182942" y="230913"/>
                      <a:pt x="192192" y="222984"/>
                    </a:cubicBezTo>
                    <a:cubicBezTo>
                      <a:pt x="241083" y="222984"/>
                      <a:pt x="290635" y="222323"/>
                      <a:pt x="339526" y="223645"/>
                    </a:cubicBezTo>
                    <a:cubicBezTo>
                      <a:pt x="357365" y="224306"/>
                      <a:pt x="365954" y="219681"/>
                      <a:pt x="363972" y="199860"/>
                    </a:cubicBezTo>
                    <a:cubicBezTo>
                      <a:pt x="362650" y="184003"/>
                      <a:pt x="364632" y="167486"/>
                      <a:pt x="363311" y="151629"/>
                    </a:cubicBezTo>
                    <a:cubicBezTo>
                      <a:pt x="361990" y="133791"/>
                      <a:pt x="367275" y="126523"/>
                      <a:pt x="386435" y="126523"/>
                    </a:cubicBezTo>
                    <a:cubicBezTo>
                      <a:pt x="658641" y="127184"/>
                      <a:pt x="930847" y="127184"/>
                      <a:pt x="1203053" y="126523"/>
                    </a:cubicBezTo>
                    <a:cubicBezTo>
                      <a:pt x="1218249" y="126523"/>
                      <a:pt x="1224195" y="131808"/>
                      <a:pt x="1230802" y="145022"/>
                    </a:cubicBezTo>
                    <a:cubicBezTo>
                      <a:pt x="1250623" y="187968"/>
                      <a:pt x="1292907" y="206467"/>
                      <a:pt x="1339817" y="196556"/>
                    </a:cubicBezTo>
                    <a:cubicBezTo>
                      <a:pt x="1379458" y="187968"/>
                      <a:pt x="1397957" y="158897"/>
                      <a:pt x="1411832" y="124541"/>
                    </a:cubicBezTo>
                    <a:cubicBezTo>
                      <a:pt x="1411832" y="108684"/>
                      <a:pt x="1411832" y="92167"/>
                      <a:pt x="1411832" y="76310"/>
                    </a:cubicBezTo>
                    <a:cubicBezTo>
                      <a:pt x="1411171" y="74989"/>
                      <a:pt x="1409189" y="74328"/>
                      <a:pt x="1409189" y="7300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" name="Google Shape;91;p37"/>
              <p:cNvSpPr/>
              <p:nvPr/>
            </p:nvSpPr>
            <p:spPr>
              <a:xfrm rot="5400000" flipH="1">
                <a:off x="4671618" y="4826701"/>
                <a:ext cx="748053" cy="311825"/>
              </a:xfrm>
              <a:custGeom>
                <a:avLst/>
                <a:gdLst/>
                <a:ahLst/>
                <a:cxnLst/>
                <a:rect l="l" t="t" r="r" b="b"/>
                <a:pathLst>
                  <a:path w="1373154" h="572397" extrusionOk="0">
                    <a:moveTo>
                      <a:pt x="99133" y="196463"/>
                    </a:moveTo>
                    <a:cubicBezTo>
                      <a:pt x="144060" y="193160"/>
                      <a:pt x="175773" y="168053"/>
                      <a:pt x="185023" y="121805"/>
                    </a:cubicBezTo>
                    <a:cubicBezTo>
                      <a:pt x="188987" y="100663"/>
                      <a:pt x="199558" y="100002"/>
                      <a:pt x="216075" y="100002"/>
                    </a:cubicBezTo>
                    <a:cubicBezTo>
                      <a:pt x="556993" y="100002"/>
                      <a:pt x="897911" y="100002"/>
                      <a:pt x="1238829" y="100002"/>
                    </a:cubicBezTo>
                    <a:cubicBezTo>
                      <a:pt x="1247418" y="100002"/>
                      <a:pt x="1256668" y="101323"/>
                      <a:pt x="1265257" y="101984"/>
                    </a:cubicBezTo>
                    <a:cubicBezTo>
                      <a:pt x="1265257" y="135019"/>
                      <a:pt x="1263936" y="167393"/>
                      <a:pt x="1264596" y="200428"/>
                    </a:cubicBezTo>
                    <a:cubicBezTo>
                      <a:pt x="1265257" y="216945"/>
                      <a:pt x="1259311" y="221570"/>
                      <a:pt x="1243454" y="221570"/>
                    </a:cubicBezTo>
                    <a:cubicBezTo>
                      <a:pt x="1217026" y="221570"/>
                      <a:pt x="1190599" y="218266"/>
                      <a:pt x="1164171" y="223552"/>
                    </a:cubicBezTo>
                    <a:cubicBezTo>
                      <a:pt x="1164171" y="235444"/>
                      <a:pt x="1164171" y="246676"/>
                      <a:pt x="1164831" y="258568"/>
                    </a:cubicBezTo>
                    <a:cubicBezTo>
                      <a:pt x="1168796" y="347762"/>
                      <a:pt x="1156903" y="436295"/>
                      <a:pt x="1158885" y="525489"/>
                    </a:cubicBezTo>
                    <a:cubicBezTo>
                      <a:pt x="1160207" y="571737"/>
                      <a:pt x="1158885" y="572398"/>
                      <a:pt x="1207116" y="572398"/>
                    </a:cubicBezTo>
                    <a:cubicBezTo>
                      <a:pt x="1246097" y="572398"/>
                      <a:pt x="1285739" y="572398"/>
                      <a:pt x="1324719" y="572398"/>
                    </a:cubicBezTo>
                    <a:cubicBezTo>
                      <a:pt x="1372950" y="572398"/>
                      <a:pt x="1372289" y="572398"/>
                      <a:pt x="1372950" y="522846"/>
                    </a:cubicBezTo>
                    <a:cubicBezTo>
                      <a:pt x="1374932" y="423081"/>
                      <a:pt x="1361718" y="323977"/>
                      <a:pt x="1367665" y="224212"/>
                    </a:cubicBezTo>
                    <a:cubicBezTo>
                      <a:pt x="1340576" y="224873"/>
                      <a:pt x="1333969" y="212320"/>
                      <a:pt x="1335291" y="185892"/>
                    </a:cubicBezTo>
                    <a:cubicBezTo>
                      <a:pt x="1337933" y="141626"/>
                      <a:pt x="1335291" y="97359"/>
                      <a:pt x="1335291" y="53093"/>
                    </a:cubicBezTo>
                    <a:cubicBezTo>
                      <a:pt x="1342558" y="26004"/>
                      <a:pt x="1325380" y="27326"/>
                      <a:pt x="1306881" y="27326"/>
                    </a:cubicBezTo>
                    <a:cubicBezTo>
                      <a:pt x="935571" y="27326"/>
                      <a:pt x="564261" y="27326"/>
                      <a:pt x="192951" y="27986"/>
                    </a:cubicBezTo>
                    <a:cubicBezTo>
                      <a:pt x="174452" y="27986"/>
                      <a:pt x="159256" y="24683"/>
                      <a:pt x="143399" y="14112"/>
                    </a:cubicBezTo>
                    <a:cubicBezTo>
                      <a:pt x="109043" y="-8352"/>
                      <a:pt x="60812" y="-3066"/>
                      <a:pt x="31081" y="23362"/>
                    </a:cubicBezTo>
                    <a:cubicBezTo>
                      <a:pt x="1350" y="50450"/>
                      <a:pt x="-8560" y="100002"/>
                      <a:pt x="7957" y="139644"/>
                    </a:cubicBezTo>
                    <a:cubicBezTo>
                      <a:pt x="22492" y="177303"/>
                      <a:pt x="58170" y="199767"/>
                      <a:pt x="99133" y="19646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" name="Google Shape;92;p37"/>
              <p:cNvSpPr/>
              <p:nvPr/>
            </p:nvSpPr>
            <p:spPr>
              <a:xfrm rot="5400000" flipH="1">
                <a:off x="4871004" y="4236381"/>
                <a:ext cx="497194" cy="459738"/>
              </a:xfrm>
              <a:custGeom>
                <a:avLst/>
                <a:gdLst/>
                <a:ahLst/>
                <a:cxnLst/>
                <a:rect l="l" t="t" r="r" b="b"/>
                <a:pathLst>
                  <a:path w="912667" h="843913" extrusionOk="0">
                    <a:moveTo>
                      <a:pt x="96662" y="195773"/>
                    </a:moveTo>
                    <a:cubicBezTo>
                      <a:pt x="142911" y="194452"/>
                      <a:pt x="177267" y="166703"/>
                      <a:pt x="186517" y="119133"/>
                    </a:cubicBezTo>
                    <a:cubicBezTo>
                      <a:pt x="189820" y="102615"/>
                      <a:pt x="195766" y="99312"/>
                      <a:pt x="210302" y="99312"/>
                    </a:cubicBezTo>
                    <a:cubicBezTo>
                      <a:pt x="393314" y="99973"/>
                      <a:pt x="576326" y="99973"/>
                      <a:pt x="759338" y="99312"/>
                    </a:cubicBezTo>
                    <a:cubicBezTo>
                      <a:pt x="778498" y="99312"/>
                      <a:pt x="783123" y="105258"/>
                      <a:pt x="783123" y="123758"/>
                    </a:cubicBezTo>
                    <a:cubicBezTo>
                      <a:pt x="782462" y="227486"/>
                      <a:pt x="782462" y="330555"/>
                      <a:pt x="782462" y="434284"/>
                    </a:cubicBezTo>
                    <a:cubicBezTo>
                      <a:pt x="782462" y="491764"/>
                      <a:pt x="782462" y="492425"/>
                      <a:pt x="724321" y="492425"/>
                    </a:cubicBezTo>
                    <a:cubicBezTo>
                      <a:pt x="704500" y="492425"/>
                      <a:pt x="700536" y="499692"/>
                      <a:pt x="701197" y="517531"/>
                    </a:cubicBezTo>
                    <a:cubicBezTo>
                      <a:pt x="701858" y="567744"/>
                      <a:pt x="701197" y="617296"/>
                      <a:pt x="701197" y="667508"/>
                    </a:cubicBezTo>
                    <a:cubicBezTo>
                      <a:pt x="701858" y="666187"/>
                      <a:pt x="703179" y="665526"/>
                      <a:pt x="704500" y="665526"/>
                    </a:cubicBezTo>
                    <a:cubicBezTo>
                      <a:pt x="699876" y="717060"/>
                      <a:pt x="703179" y="768595"/>
                      <a:pt x="702518" y="820789"/>
                    </a:cubicBezTo>
                    <a:cubicBezTo>
                      <a:pt x="702518" y="835985"/>
                      <a:pt x="709125" y="843914"/>
                      <a:pt x="724982" y="843914"/>
                    </a:cubicBezTo>
                    <a:cubicBezTo>
                      <a:pt x="779159" y="843914"/>
                      <a:pt x="833996" y="843914"/>
                      <a:pt x="888173" y="843914"/>
                    </a:cubicBezTo>
                    <a:cubicBezTo>
                      <a:pt x="905351" y="843914"/>
                      <a:pt x="911958" y="835985"/>
                      <a:pt x="911958" y="819468"/>
                    </a:cubicBezTo>
                    <a:cubicBezTo>
                      <a:pt x="911298" y="770577"/>
                      <a:pt x="911298" y="721685"/>
                      <a:pt x="910637" y="672133"/>
                    </a:cubicBezTo>
                    <a:cubicBezTo>
                      <a:pt x="910637" y="672133"/>
                      <a:pt x="910637" y="672133"/>
                      <a:pt x="910637" y="672133"/>
                    </a:cubicBezTo>
                    <a:cubicBezTo>
                      <a:pt x="911298" y="670151"/>
                      <a:pt x="911298" y="668830"/>
                      <a:pt x="911958" y="666848"/>
                    </a:cubicBezTo>
                    <a:cubicBezTo>
                      <a:pt x="911958" y="618617"/>
                      <a:pt x="910637" y="570387"/>
                      <a:pt x="912619" y="522156"/>
                    </a:cubicBezTo>
                    <a:cubicBezTo>
                      <a:pt x="913280" y="499031"/>
                      <a:pt x="907333" y="488460"/>
                      <a:pt x="883548" y="493085"/>
                    </a:cubicBezTo>
                    <a:cubicBezTo>
                      <a:pt x="860424" y="497049"/>
                      <a:pt x="855799" y="486478"/>
                      <a:pt x="855799" y="464676"/>
                    </a:cubicBezTo>
                    <a:cubicBezTo>
                      <a:pt x="856460" y="337162"/>
                      <a:pt x="856460" y="209648"/>
                      <a:pt x="856460" y="82134"/>
                    </a:cubicBezTo>
                    <a:cubicBezTo>
                      <a:pt x="856460" y="39189"/>
                      <a:pt x="859763" y="45796"/>
                      <a:pt x="818800" y="45796"/>
                    </a:cubicBezTo>
                    <a:cubicBezTo>
                      <a:pt x="613325" y="45796"/>
                      <a:pt x="408510" y="45796"/>
                      <a:pt x="203034" y="45796"/>
                    </a:cubicBezTo>
                    <a:cubicBezTo>
                      <a:pt x="188499" y="45796"/>
                      <a:pt x="177267" y="44474"/>
                      <a:pt x="166035" y="31260"/>
                    </a:cubicBezTo>
                    <a:cubicBezTo>
                      <a:pt x="138286" y="-1774"/>
                      <a:pt x="86091" y="-9042"/>
                      <a:pt x="48432" y="11440"/>
                    </a:cubicBezTo>
                    <a:cubicBezTo>
                      <a:pt x="10111" y="32582"/>
                      <a:pt x="-9049" y="81473"/>
                      <a:pt x="4165" y="127722"/>
                    </a:cubicBezTo>
                    <a:cubicBezTo>
                      <a:pt x="15397" y="171327"/>
                      <a:pt x="50414" y="196434"/>
                      <a:pt x="96662" y="19577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" name="Google Shape;93;p37"/>
              <p:cNvSpPr/>
              <p:nvPr/>
            </p:nvSpPr>
            <p:spPr>
              <a:xfrm rot="10800000" flipH="1">
                <a:off x="4889732" y="3419093"/>
                <a:ext cx="769123" cy="128635"/>
              </a:xfrm>
              <a:custGeom>
                <a:avLst/>
                <a:gdLst/>
                <a:ahLst/>
                <a:cxnLst/>
                <a:rect l="l" t="t" r="r" b="b"/>
                <a:pathLst>
                  <a:path w="1411831" h="236127" extrusionOk="0">
                    <a:moveTo>
                      <a:pt x="1409189" y="73007"/>
                    </a:moveTo>
                    <a:cubicBezTo>
                      <a:pt x="1375494" y="-8259"/>
                      <a:pt x="1294889" y="-21472"/>
                      <a:pt x="1238730" y="45257"/>
                    </a:cubicBezTo>
                    <a:cubicBezTo>
                      <a:pt x="1230802" y="54507"/>
                      <a:pt x="1222874" y="55168"/>
                      <a:pt x="1212963" y="55168"/>
                    </a:cubicBezTo>
                    <a:cubicBezTo>
                      <a:pt x="937454" y="55168"/>
                      <a:pt x="661284" y="55168"/>
                      <a:pt x="385775" y="55168"/>
                    </a:cubicBezTo>
                    <a:cubicBezTo>
                      <a:pt x="370579" y="55168"/>
                      <a:pt x="361329" y="51864"/>
                      <a:pt x="363972" y="34687"/>
                    </a:cubicBezTo>
                    <a:cubicBezTo>
                      <a:pt x="366614" y="16187"/>
                      <a:pt x="357365" y="12884"/>
                      <a:pt x="340848" y="12884"/>
                    </a:cubicBezTo>
                    <a:cubicBezTo>
                      <a:pt x="290635" y="13544"/>
                      <a:pt x="241083" y="12884"/>
                      <a:pt x="190870" y="12884"/>
                    </a:cubicBezTo>
                    <a:cubicBezTo>
                      <a:pt x="184263" y="4955"/>
                      <a:pt x="175674" y="991"/>
                      <a:pt x="165103" y="991"/>
                    </a:cubicBezTo>
                    <a:cubicBezTo>
                      <a:pt x="120837" y="-330"/>
                      <a:pt x="75909" y="-330"/>
                      <a:pt x="31643" y="991"/>
                    </a:cubicBezTo>
                    <a:cubicBezTo>
                      <a:pt x="10501" y="1652"/>
                      <a:pt x="1912" y="14205"/>
                      <a:pt x="1251" y="34026"/>
                    </a:cubicBezTo>
                    <a:cubicBezTo>
                      <a:pt x="-71" y="89524"/>
                      <a:pt x="-731" y="144362"/>
                      <a:pt x="1251" y="199860"/>
                    </a:cubicBezTo>
                    <a:cubicBezTo>
                      <a:pt x="2572" y="227609"/>
                      <a:pt x="8519" y="233555"/>
                      <a:pt x="37589" y="234877"/>
                    </a:cubicBezTo>
                    <a:cubicBezTo>
                      <a:pt x="78552" y="236859"/>
                      <a:pt x="119515" y="236198"/>
                      <a:pt x="160478" y="234877"/>
                    </a:cubicBezTo>
                    <a:cubicBezTo>
                      <a:pt x="172371" y="234877"/>
                      <a:pt x="182942" y="230913"/>
                      <a:pt x="192192" y="222984"/>
                    </a:cubicBezTo>
                    <a:cubicBezTo>
                      <a:pt x="241083" y="222984"/>
                      <a:pt x="290635" y="222323"/>
                      <a:pt x="339526" y="223645"/>
                    </a:cubicBezTo>
                    <a:cubicBezTo>
                      <a:pt x="357365" y="224306"/>
                      <a:pt x="365954" y="219681"/>
                      <a:pt x="363972" y="199860"/>
                    </a:cubicBezTo>
                    <a:cubicBezTo>
                      <a:pt x="362650" y="184003"/>
                      <a:pt x="364632" y="167486"/>
                      <a:pt x="363311" y="151629"/>
                    </a:cubicBezTo>
                    <a:cubicBezTo>
                      <a:pt x="361990" y="133791"/>
                      <a:pt x="367275" y="126523"/>
                      <a:pt x="386435" y="126523"/>
                    </a:cubicBezTo>
                    <a:cubicBezTo>
                      <a:pt x="658641" y="127184"/>
                      <a:pt x="930847" y="127184"/>
                      <a:pt x="1203053" y="126523"/>
                    </a:cubicBezTo>
                    <a:cubicBezTo>
                      <a:pt x="1218249" y="126523"/>
                      <a:pt x="1224195" y="131808"/>
                      <a:pt x="1230802" y="145022"/>
                    </a:cubicBezTo>
                    <a:cubicBezTo>
                      <a:pt x="1250623" y="187968"/>
                      <a:pt x="1292907" y="206467"/>
                      <a:pt x="1339817" y="196556"/>
                    </a:cubicBezTo>
                    <a:cubicBezTo>
                      <a:pt x="1379458" y="187968"/>
                      <a:pt x="1397957" y="158897"/>
                      <a:pt x="1411832" y="124541"/>
                    </a:cubicBezTo>
                    <a:cubicBezTo>
                      <a:pt x="1411832" y="108684"/>
                      <a:pt x="1411832" y="92167"/>
                      <a:pt x="1411832" y="76310"/>
                    </a:cubicBezTo>
                    <a:cubicBezTo>
                      <a:pt x="1411171" y="74989"/>
                      <a:pt x="1409189" y="74328"/>
                      <a:pt x="1409189" y="7300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94" name="Google Shape;94;p37"/>
          <p:cNvSpPr>
            <a:spLocks noGrp="1"/>
          </p:cNvSpPr>
          <p:nvPr>
            <p:ph type="pic" idx="2"/>
          </p:nvPr>
        </p:nvSpPr>
        <p:spPr>
          <a:xfrm>
            <a:off x="1645340" y="1997014"/>
            <a:ext cx="3017520" cy="301752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Contents slide layout">
  <p:cSld name="5_Contents slide layout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38"/>
          <p:cNvSpPr>
            <a:spLocks noGrp="1"/>
          </p:cNvSpPr>
          <p:nvPr>
            <p:ph type="pic" idx="2"/>
          </p:nvPr>
        </p:nvSpPr>
        <p:spPr>
          <a:xfrm>
            <a:off x="0" y="0"/>
            <a:ext cx="5921830" cy="6858000"/>
          </a:xfrm>
          <a:prstGeom prst="roundRect">
            <a:avLst>
              <a:gd name="adj" fmla="val 0"/>
            </a:avLst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Contents slide layout">
  <p:cSld name="6_Contents slide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18" Type="http://schemas.openxmlformats.org/officeDocument/2006/relationships/slideLayout" Target="../slideLayouts/slideLayout4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17" Type="http://schemas.openxmlformats.org/officeDocument/2006/relationships/slideLayout" Target="../slideLayouts/slideLayout39.xml"/><Relationship Id="rId2" Type="http://schemas.openxmlformats.org/officeDocument/2006/relationships/slideLayout" Target="../slideLayouts/slideLayout24.xml"/><Relationship Id="rId16" Type="http://schemas.openxmlformats.org/officeDocument/2006/relationships/slideLayout" Target="../slideLayouts/slideLayout38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32.xml"/><Relationship Id="rId19" Type="http://schemas.openxmlformats.org/officeDocument/2006/relationships/slideLayout" Target="../slideLayouts/slideLayout41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  <p:sldLayoutId id="2147483687" r:id="rId16"/>
    <p:sldLayoutId id="2147483688" r:id="rId17"/>
    <p:sldLayoutId id="2147483689" r:id="rId18"/>
    <p:sldLayoutId id="2147483690" r:id="rId1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13" Type="http://schemas.openxmlformats.org/officeDocument/2006/relationships/image" Target="../media/image26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sv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5" Type="http://schemas.openxmlformats.org/officeDocument/2006/relationships/image" Target="../media/image28.svg"/><Relationship Id="rId10" Type="http://schemas.openxmlformats.org/officeDocument/2006/relationships/image" Target="../media/image23.svg"/><Relationship Id="rId4" Type="http://schemas.openxmlformats.org/officeDocument/2006/relationships/image" Target="../media/image17.svg"/><Relationship Id="rId9" Type="http://schemas.openxmlformats.org/officeDocument/2006/relationships/image" Target="../media/image22.png"/><Relationship Id="rId1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png"/><Relationship Id="rId11" Type="http://schemas.openxmlformats.org/officeDocument/2006/relationships/image" Target="../media/image37.jp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svg"/><Relationship Id="rId9" Type="http://schemas.openxmlformats.org/officeDocument/2006/relationships/image" Target="../media/image35.sv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0.jpg"/><Relationship Id="rId4" Type="http://schemas.openxmlformats.org/officeDocument/2006/relationships/image" Target="../media/image39.jp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5.png"/><Relationship Id="rId4" Type="http://schemas.microsoft.com/office/2007/relationships/hdphoto" Target="../media/hdphoto1.wdp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0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3.xml"/><Relationship Id="rId5" Type="http://schemas.microsoft.com/office/2007/relationships/hdphoto" Target="../media/hdphoto2.wdp"/><Relationship Id="rId4" Type="http://schemas.openxmlformats.org/officeDocument/2006/relationships/image" Target="../media/image93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jp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6.jpg"/><Relationship Id="rId4" Type="http://schemas.openxmlformats.org/officeDocument/2006/relationships/image" Target="../media/image95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8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4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jp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jp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9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7" Type="http://schemas.openxmlformats.org/officeDocument/2006/relationships/image" Target="../media/image114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4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7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4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1"/>
          <p:cNvSpPr txBox="1"/>
          <p:nvPr/>
        </p:nvSpPr>
        <p:spPr>
          <a:xfrm>
            <a:off x="4468720" y="3942474"/>
            <a:ext cx="7283421" cy="1754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 b="0" i="0" u="none" strike="noStrike" cap="none" dirty="0">
                <a:solidFill>
                  <a:schemeClr val="lt1"/>
                </a:solidFill>
                <a:sym typeface="Arial"/>
              </a:rPr>
              <a:t>Firmware </a:t>
            </a:r>
            <a:endParaRPr sz="1400" b="0" i="0" u="none" strike="noStrike" cap="none" dirty="0">
              <a:solidFill>
                <a:srgbClr val="000000"/>
              </a:solidFill>
              <a:sym typeface="Arial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 b="0" i="0" u="none" strike="noStrike" cap="none" dirty="0">
                <a:solidFill>
                  <a:schemeClr val="lt1"/>
                </a:solidFill>
                <a:sym typeface="Arial"/>
              </a:rPr>
              <a:t>Over The Air (FOTA)</a:t>
            </a:r>
            <a:endParaRPr sz="5400" b="0" i="0" u="none" strike="noStrike" cap="none" dirty="0">
              <a:solidFill>
                <a:schemeClr val="lt1"/>
              </a:solidFill>
              <a:sym typeface="Arial"/>
            </a:endParaRPr>
          </a:p>
        </p:txBody>
      </p:sp>
      <p:sp>
        <p:nvSpPr>
          <p:cNvPr id="271" name="Google Shape;271;p1"/>
          <p:cNvSpPr txBox="1"/>
          <p:nvPr/>
        </p:nvSpPr>
        <p:spPr>
          <a:xfrm>
            <a:off x="4468720" y="5696800"/>
            <a:ext cx="7283333" cy="37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r>
              <a:rPr lang="en-US" sz="1867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Supervised By : Prof. Dr. Hesham </a:t>
            </a:r>
            <a:r>
              <a:rPr lang="en-US" sz="1867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Tolba</a:t>
            </a:r>
            <a:endParaRPr sz="1867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f489c646cc_0_296"/>
          <p:cNvSpPr txBox="1">
            <a:spLocks noGrp="1"/>
          </p:cNvSpPr>
          <p:nvPr>
            <p:ph type="body" idx="1"/>
          </p:nvPr>
        </p:nvSpPr>
        <p:spPr>
          <a:xfrm>
            <a:off x="323529" y="271413"/>
            <a:ext cx="11573100" cy="7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</a:pPr>
            <a:r>
              <a:rPr lang="en-US" sz="5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Market Research</a:t>
            </a:r>
            <a:endParaRPr/>
          </a:p>
        </p:txBody>
      </p:sp>
      <p:pic>
        <p:nvPicPr>
          <p:cNvPr id="465" name="Google Shape;465;gf489c646cc_0_296"/>
          <p:cNvPicPr preferRelativeResize="0"/>
          <p:nvPr/>
        </p:nvPicPr>
        <p:blipFill rotWithShape="1">
          <a:blip r:embed="rId3">
            <a:alphaModFix/>
          </a:blip>
          <a:srcRect t="17541" b="12961"/>
          <a:stretch/>
        </p:blipFill>
        <p:spPr>
          <a:xfrm>
            <a:off x="1101550" y="1594875"/>
            <a:ext cx="10017050" cy="492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p29"/>
          <p:cNvSpPr/>
          <p:nvPr/>
        </p:nvSpPr>
        <p:spPr>
          <a:xfrm>
            <a:off x="0" y="2373923"/>
            <a:ext cx="12192000" cy="2110154"/>
          </a:xfrm>
          <a:prstGeom prst="rect">
            <a:avLst/>
          </a:prstGeom>
          <a:solidFill>
            <a:schemeClr val="accent5">
              <a:alpha val="68627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29"/>
          <p:cNvSpPr txBox="1"/>
          <p:nvPr/>
        </p:nvSpPr>
        <p:spPr>
          <a:xfrm>
            <a:off x="0" y="2921168"/>
            <a:ext cx="12192000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-US" sz="6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THANK YOU</a:t>
            </a:r>
            <a:endParaRPr sz="6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15"/>
          <p:cNvSpPr txBox="1"/>
          <p:nvPr/>
        </p:nvSpPr>
        <p:spPr>
          <a:xfrm>
            <a:off x="-8792" y="5046923"/>
            <a:ext cx="12192000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US" sz="4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System Overview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14"/>
          <p:cNvSpPr txBox="1">
            <a:spLocks noGrp="1"/>
          </p:cNvSpPr>
          <p:nvPr>
            <p:ph type="body" idx="1"/>
          </p:nvPr>
        </p:nvSpPr>
        <p:spPr>
          <a:xfrm>
            <a:off x="323529" y="271413"/>
            <a:ext cx="11573197" cy="724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</a:pPr>
            <a:r>
              <a:rPr lang="en-US" sz="5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FOTA Services</a:t>
            </a:r>
            <a:endParaRPr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B1F9487-5F72-4F90-BDC0-B907D0C318C9}"/>
              </a:ext>
            </a:extLst>
          </p:cNvPr>
          <p:cNvGrpSpPr/>
          <p:nvPr/>
        </p:nvGrpSpPr>
        <p:grpSpPr>
          <a:xfrm>
            <a:off x="3781165" y="1684748"/>
            <a:ext cx="1984939" cy="1987657"/>
            <a:chOff x="3644630" y="1478600"/>
            <a:chExt cx="2357344" cy="2360573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8FAEDD3F-BA94-4904-B13E-B4FA00332134}"/>
                </a:ext>
              </a:extLst>
            </p:cNvPr>
            <p:cNvSpPr/>
            <p:nvPr/>
          </p:nvSpPr>
          <p:spPr>
            <a:xfrm>
              <a:off x="3644630" y="1478600"/>
              <a:ext cx="2357344" cy="2360573"/>
            </a:xfrm>
            <a:prstGeom prst="roundRect">
              <a:avLst/>
            </a:prstGeom>
            <a:solidFill>
              <a:srgbClr val="125AC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="1" dirty="0">
                <a:latin typeface="Adobe Gothic Std B" panose="020B0800000000000000" pitchFamily="34" charset="-128"/>
                <a:ea typeface="Adobe Gothic Std B" panose="020B0800000000000000" pitchFamily="34" charset="-128"/>
              </a:endParaRPr>
            </a:p>
            <a:p>
              <a:pPr algn="ctr"/>
              <a:r>
                <a:rPr lang="en-US" sz="1600" b="1" dirty="0">
                  <a:latin typeface="Adobe Gothic Std B" panose="020B0800000000000000" pitchFamily="34" charset="-128"/>
                  <a:ea typeface="Adobe Gothic Std B" panose="020B0800000000000000" pitchFamily="34" charset="-128"/>
                </a:rPr>
                <a:t>UPDATE</a:t>
              </a:r>
            </a:p>
            <a:p>
              <a:pPr algn="ctr"/>
              <a:r>
                <a:rPr lang="en-US" sz="1300" dirty="0"/>
                <a:t>Keep devices updated over their entire lifecycle, without costly service trips</a:t>
              </a:r>
            </a:p>
          </p:txBody>
        </p:sp>
        <p:pic>
          <p:nvPicPr>
            <p:cNvPr id="5" name="Graphic 4" descr="Repeat with solid fill">
              <a:extLst>
                <a:ext uri="{FF2B5EF4-FFF2-40B4-BE49-F238E27FC236}">
                  <a16:creationId xmlns:a16="http://schemas.microsoft.com/office/drawing/2014/main" id="{B7FB6845-F8F3-47BC-BEAF-CA0605319C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560708" y="1603023"/>
              <a:ext cx="510279" cy="510279"/>
            </a:xfrm>
            <a:prstGeom prst="rect">
              <a:avLst/>
            </a:prstGeom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4709CA92-0835-427B-B0A2-8A24A76ACD23}"/>
              </a:ext>
            </a:extLst>
          </p:cNvPr>
          <p:cNvGrpSpPr/>
          <p:nvPr/>
        </p:nvGrpSpPr>
        <p:grpSpPr>
          <a:xfrm>
            <a:off x="5837388" y="1689615"/>
            <a:ext cx="1987657" cy="1987657"/>
            <a:chOff x="6793067" y="1478600"/>
            <a:chExt cx="2370306" cy="2370306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E183146F-D006-461C-B032-27F5F57EC9F3}"/>
                </a:ext>
              </a:extLst>
            </p:cNvPr>
            <p:cNvSpPr/>
            <p:nvPr/>
          </p:nvSpPr>
          <p:spPr>
            <a:xfrm>
              <a:off x="6793067" y="1478600"/>
              <a:ext cx="2370306" cy="2370306"/>
            </a:xfrm>
            <a:prstGeom prst="roundRect">
              <a:avLst/>
            </a:prstGeom>
            <a:solidFill>
              <a:srgbClr val="125AC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="1" dirty="0">
                <a:latin typeface="Adobe Gothic Std B" panose="020B0800000000000000" pitchFamily="34" charset="-128"/>
                <a:ea typeface="Adobe Gothic Std B" panose="020B0800000000000000" pitchFamily="34" charset="-128"/>
              </a:endParaRPr>
            </a:p>
            <a:p>
              <a:pPr algn="ctr"/>
              <a:r>
                <a:rPr lang="en-US" sz="1600" b="1" dirty="0">
                  <a:latin typeface="Adobe Gothic Std B" panose="020B0800000000000000" pitchFamily="34" charset="-128"/>
                  <a:ea typeface="Adobe Gothic Std B" panose="020B0800000000000000" pitchFamily="34" charset="-128"/>
                </a:rPr>
                <a:t>FIX</a:t>
              </a:r>
            </a:p>
            <a:p>
              <a:pPr algn="ctr"/>
              <a:r>
                <a:rPr lang="en-US" sz="1300" dirty="0"/>
                <a:t>Firmware update facilitates bug fixing, enhancements, and security patch updates</a:t>
              </a:r>
            </a:p>
          </p:txBody>
        </p:sp>
        <p:pic>
          <p:nvPicPr>
            <p:cNvPr id="8" name="Graphic 7" descr="Tools with solid fill">
              <a:extLst>
                <a:ext uri="{FF2B5EF4-FFF2-40B4-BE49-F238E27FC236}">
                  <a16:creationId xmlns:a16="http://schemas.microsoft.com/office/drawing/2014/main" id="{506D0A8B-3F21-4140-93A4-75380F1A558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746532" y="1622239"/>
              <a:ext cx="463375" cy="463375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E826AEA1-200E-4089-AFFF-553FA5ADAC68}"/>
              </a:ext>
            </a:extLst>
          </p:cNvPr>
          <p:cNvGrpSpPr/>
          <p:nvPr/>
        </p:nvGrpSpPr>
        <p:grpSpPr>
          <a:xfrm>
            <a:off x="7894552" y="1679882"/>
            <a:ext cx="1997390" cy="1997390"/>
            <a:chOff x="8856583" y="1468868"/>
            <a:chExt cx="2274901" cy="2274901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3A0F0102-F042-4A0E-A53E-BA01DF4B4800}"/>
                </a:ext>
              </a:extLst>
            </p:cNvPr>
            <p:cNvSpPr/>
            <p:nvPr/>
          </p:nvSpPr>
          <p:spPr>
            <a:xfrm>
              <a:off x="8856583" y="1468868"/>
              <a:ext cx="2274901" cy="2274901"/>
            </a:xfrm>
            <a:prstGeom prst="roundRect">
              <a:avLst/>
            </a:prstGeom>
            <a:solidFill>
              <a:srgbClr val="125AC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dobe Gothic Std B" panose="020B0800000000000000" pitchFamily="34" charset="-128"/>
                <a:ea typeface="Adobe Gothic Std B" panose="020B0800000000000000" pitchFamily="34" charset="-128"/>
              </a:endParaRPr>
            </a:p>
            <a:p>
              <a:pPr algn="ctr"/>
              <a:endParaRPr lang="en-US" dirty="0">
                <a:latin typeface="Adobe Gothic Std B" panose="020B0800000000000000" pitchFamily="34" charset="-128"/>
                <a:ea typeface="Adobe Gothic Std B" panose="020B0800000000000000" pitchFamily="34" charset="-128"/>
              </a:endParaRPr>
            </a:p>
            <a:p>
              <a:pPr algn="ctr"/>
              <a:endParaRPr lang="en-US" dirty="0">
                <a:latin typeface="Adobe Gothic Std B" panose="020B0800000000000000" pitchFamily="34" charset="-128"/>
                <a:ea typeface="Adobe Gothic Std B" panose="020B0800000000000000" pitchFamily="34" charset="-128"/>
              </a:endParaRPr>
            </a:p>
            <a:p>
              <a:pPr algn="ctr"/>
              <a:r>
                <a:rPr lang="en-US" sz="1600" dirty="0">
                  <a:latin typeface="Adobe Gothic Std B" panose="020B0800000000000000" pitchFamily="34" charset="-128"/>
                  <a:ea typeface="Adobe Gothic Std B" panose="020B0800000000000000" pitchFamily="34" charset="-128"/>
                </a:rPr>
                <a:t>SECURE</a:t>
              </a:r>
            </a:p>
            <a:p>
              <a:pPr algn="ctr"/>
              <a:r>
                <a:rPr lang="en-US" sz="1300" dirty="0"/>
                <a:t>Secure system through data integrity and source authentication</a:t>
              </a:r>
            </a:p>
            <a:p>
              <a:pPr algn="ctr"/>
              <a:r>
                <a:rPr lang="en-US" dirty="0"/>
                <a:t> </a:t>
              </a:r>
            </a:p>
          </p:txBody>
        </p:sp>
        <p:pic>
          <p:nvPicPr>
            <p:cNvPr id="11" name="Graphic 10" descr="Badge Tick with solid fill">
              <a:extLst>
                <a:ext uri="{FF2B5EF4-FFF2-40B4-BE49-F238E27FC236}">
                  <a16:creationId xmlns:a16="http://schemas.microsoft.com/office/drawing/2014/main" id="{1B9C5B28-47B8-4DAE-BAC3-8A62C2B1E61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691087" y="1617139"/>
              <a:ext cx="619317" cy="619317"/>
            </a:xfrm>
            <a:prstGeom prst="rect">
              <a:avLst/>
            </a:prstGeom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776ED7B-3A6D-4906-A45A-71C7B97BDCA9}"/>
              </a:ext>
            </a:extLst>
          </p:cNvPr>
          <p:cNvGrpSpPr/>
          <p:nvPr/>
        </p:nvGrpSpPr>
        <p:grpSpPr>
          <a:xfrm>
            <a:off x="1718114" y="1652354"/>
            <a:ext cx="1987605" cy="1987657"/>
            <a:chOff x="1109025" y="1478600"/>
            <a:chExt cx="2360512" cy="2360574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0F00C8C5-E4CE-45EB-BC3F-4BBF428A9C59}"/>
                </a:ext>
              </a:extLst>
            </p:cNvPr>
            <p:cNvSpPr/>
            <p:nvPr/>
          </p:nvSpPr>
          <p:spPr>
            <a:xfrm>
              <a:off x="1109025" y="1478600"/>
              <a:ext cx="2360512" cy="2360574"/>
            </a:xfrm>
            <a:prstGeom prst="roundRect">
              <a:avLst/>
            </a:prstGeom>
            <a:solidFill>
              <a:srgbClr val="125AC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  <a:p>
              <a:pPr algn="ctr"/>
              <a:r>
                <a:rPr lang="en-US" sz="1600" b="1" dirty="0">
                  <a:latin typeface="Adobe Gothic Std B" panose="020B0800000000000000" pitchFamily="34" charset="-128"/>
                  <a:ea typeface="Adobe Gothic Std B" panose="020B0800000000000000" pitchFamily="34" charset="-128"/>
                </a:rPr>
                <a:t>CONTROL</a:t>
              </a:r>
              <a:endParaRPr lang="en-US" sz="1600" b="1" dirty="0"/>
            </a:p>
            <a:p>
              <a:pPr algn="ctr"/>
              <a:r>
                <a:rPr lang="en-US" sz="1300" dirty="0"/>
                <a:t>Optimize operations while delivering a great customer experience</a:t>
              </a:r>
            </a:p>
          </p:txBody>
        </p:sp>
        <p:pic>
          <p:nvPicPr>
            <p:cNvPr id="14" name="Graphic 13" descr="Wireless with solid fill">
              <a:extLst>
                <a:ext uri="{FF2B5EF4-FFF2-40B4-BE49-F238E27FC236}">
                  <a16:creationId xmlns:a16="http://schemas.microsoft.com/office/drawing/2014/main" id="{5934DDE1-91C4-4674-A4A1-CDB87A4955B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956744" y="1620787"/>
              <a:ext cx="551692" cy="551692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BDB40B1-4978-40C9-816F-9390BD16159D}"/>
              </a:ext>
            </a:extLst>
          </p:cNvPr>
          <p:cNvGrpSpPr/>
          <p:nvPr/>
        </p:nvGrpSpPr>
        <p:grpSpPr>
          <a:xfrm>
            <a:off x="6892694" y="3922358"/>
            <a:ext cx="2988092" cy="2245727"/>
            <a:chOff x="7619760" y="4012900"/>
            <a:chExt cx="3417563" cy="2568500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8DC62802-1E26-46D9-874B-B870FA73E4A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786"/>
            <a:stretch/>
          </p:blipFill>
          <p:spPr>
            <a:xfrm>
              <a:off x="7619760" y="4012900"/>
              <a:ext cx="3417563" cy="2241985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CFA5F30-1292-4956-9B54-D9353CFA3BCF}"/>
                </a:ext>
              </a:extLst>
            </p:cNvPr>
            <p:cNvSpPr txBox="1"/>
            <p:nvPr/>
          </p:nvSpPr>
          <p:spPr>
            <a:xfrm>
              <a:off x="8581135" y="6181290"/>
              <a:ext cx="149481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OEMs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FFD740D-F3EC-45C1-8A9E-5FC3B4913FDF}"/>
              </a:ext>
            </a:extLst>
          </p:cNvPr>
          <p:cNvGrpSpPr/>
          <p:nvPr/>
        </p:nvGrpSpPr>
        <p:grpSpPr>
          <a:xfrm>
            <a:off x="5390741" y="4534316"/>
            <a:ext cx="845868" cy="1356774"/>
            <a:chOff x="5476461" y="4465000"/>
            <a:chExt cx="1239078" cy="1987483"/>
          </a:xfrm>
          <a:solidFill>
            <a:srgbClr val="141414"/>
          </a:solidFill>
        </p:grpSpPr>
        <p:pic>
          <p:nvPicPr>
            <p:cNvPr id="20" name="Graphic 19" descr="Transfer with solid fill">
              <a:extLst>
                <a:ext uri="{FF2B5EF4-FFF2-40B4-BE49-F238E27FC236}">
                  <a16:creationId xmlns:a16="http://schemas.microsoft.com/office/drawing/2014/main" id="{812291DF-E43E-4DC5-905D-ABACB2993B0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5476461" y="5213405"/>
              <a:ext cx="1239078" cy="1239078"/>
            </a:xfrm>
            <a:prstGeom prst="rect">
              <a:avLst/>
            </a:prstGeom>
          </p:spPr>
        </p:pic>
        <p:pic>
          <p:nvPicPr>
            <p:cNvPr id="21" name="Graphic 20" descr="Question Mark with solid fill">
              <a:extLst>
                <a:ext uri="{FF2B5EF4-FFF2-40B4-BE49-F238E27FC236}">
                  <a16:creationId xmlns:a16="http://schemas.microsoft.com/office/drawing/2014/main" id="{DE9B67A6-23B0-4FC4-9E36-CEE9EDDE659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5638800" y="4465000"/>
              <a:ext cx="914400" cy="91440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12"/>
          <p:cNvSpPr txBox="1">
            <a:spLocks noGrp="1"/>
          </p:cNvSpPr>
          <p:nvPr>
            <p:ph type="body" idx="1"/>
          </p:nvPr>
        </p:nvSpPr>
        <p:spPr>
          <a:xfrm>
            <a:off x="323529" y="271413"/>
            <a:ext cx="11573197" cy="724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</a:pPr>
            <a:r>
              <a:rPr lang="en-US" sz="54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System Overview</a:t>
            </a:r>
            <a:endParaRPr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F5EAD82-2C3D-42FA-BE81-E17FC599D45A}"/>
              </a:ext>
            </a:extLst>
          </p:cNvPr>
          <p:cNvGrpSpPr/>
          <p:nvPr/>
        </p:nvGrpSpPr>
        <p:grpSpPr>
          <a:xfrm>
            <a:off x="4825037" y="1116048"/>
            <a:ext cx="4025623" cy="811978"/>
            <a:chOff x="4825037" y="1116048"/>
            <a:chExt cx="4025627" cy="811978"/>
          </a:xfrm>
        </p:grpSpPr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1390E0CF-FDD6-452C-BE6E-442F41FA6F35}"/>
                </a:ext>
              </a:extLst>
            </p:cNvPr>
            <p:cNvCxnSpPr>
              <a:cxnSpLocks/>
              <a:stCxn id="29" idx="1"/>
              <a:endCxn id="36" idx="3"/>
            </p:cNvCxnSpPr>
            <p:nvPr/>
          </p:nvCxnSpPr>
          <p:spPr>
            <a:xfrm flipH="1">
              <a:off x="5141672" y="1898787"/>
              <a:ext cx="3708992" cy="29239"/>
            </a:xfrm>
            <a:prstGeom prst="straightConnector1">
              <a:avLst/>
            </a:prstGeom>
            <a:ln w="38100">
              <a:solidFill>
                <a:srgbClr val="52ADBF"/>
              </a:solidFill>
              <a:prstDash val="sysDash"/>
              <a:tailEnd type="triangle" w="lg" len="med"/>
            </a:ln>
            <a:effectLst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132A6F89-88E0-4B21-903B-1C3F15BF4C34}"/>
                </a:ext>
              </a:extLst>
            </p:cNvPr>
            <p:cNvGrpSpPr/>
            <p:nvPr/>
          </p:nvGrpSpPr>
          <p:grpSpPr>
            <a:xfrm>
              <a:off x="4825037" y="1116048"/>
              <a:ext cx="2559282" cy="531622"/>
              <a:chOff x="4266450" y="1021463"/>
              <a:chExt cx="2559282" cy="531622"/>
            </a:xfrm>
          </p:grpSpPr>
          <p:pic>
            <p:nvPicPr>
              <p:cNvPr id="6" name="Graphic 5" descr="Lock with solid fill">
                <a:extLst>
                  <a:ext uri="{FF2B5EF4-FFF2-40B4-BE49-F238E27FC236}">
                    <a16:creationId xmlns:a16="http://schemas.microsoft.com/office/drawing/2014/main" id="{77203ED9-89EC-46EE-B005-DC1A1D0480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4266450" y="1021463"/>
                <a:ext cx="315555" cy="315555"/>
              </a:xfrm>
              <a:prstGeom prst="rect">
                <a:avLst/>
              </a:prstGeom>
            </p:spPr>
          </p:pic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7B41B7F-17CA-4191-AE65-8B7716287DB8}"/>
                  </a:ext>
                </a:extLst>
              </p:cNvPr>
              <p:cNvSpPr txBox="1"/>
              <p:nvPr/>
            </p:nvSpPr>
            <p:spPr>
              <a:xfrm>
                <a:off x="5097480" y="1091420"/>
                <a:ext cx="172825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 dirty="0">
                    <a:solidFill>
                      <a:srgbClr val="52ADBF"/>
                    </a:solidFill>
                  </a:rPr>
                  <a:t>Firmware &amp; Software Update Release</a:t>
                </a:r>
              </a:p>
            </p:txBody>
          </p:sp>
        </p:grpSp>
      </p:grpSp>
      <p:pic>
        <p:nvPicPr>
          <p:cNvPr id="8" name="Picture 7" descr="A close-up of a pair of glasses&#10;&#10;Description automatically generated with medium confidence">
            <a:extLst>
              <a:ext uri="{FF2B5EF4-FFF2-40B4-BE49-F238E27FC236}">
                <a16:creationId xmlns:a16="http://schemas.microsoft.com/office/drawing/2014/main" id="{1573BEBB-EA86-47F7-B57D-CF12AEF957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2810" y="3188070"/>
            <a:ext cx="4627618" cy="207993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AFE90122-1BC2-434F-B03A-645831F4F2D7}"/>
              </a:ext>
            </a:extLst>
          </p:cNvPr>
          <p:cNvGrpSpPr/>
          <p:nvPr/>
        </p:nvGrpSpPr>
        <p:grpSpPr>
          <a:xfrm>
            <a:off x="4966334" y="2586830"/>
            <a:ext cx="1728252" cy="1651274"/>
            <a:chOff x="4966334" y="2586830"/>
            <a:chExt cx="1728252" cy="1651274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7C516EC8-243D-46D7-809C-CF134FF83AF0}"/>
                </a:ext>
              </a:extLst>
            </p:cNvPr>
            <p:cNvCxnSpPr>
              <a:cxnSpLocks/>
              <a:stCxn id="37" idx="3"/>
              <a:endCxn id="39" idx="1"/>
            </p:cNvCxnSpPr>
            <p:nvPr/>
          </p:nvCxnSpPr>
          <p:spPr>
            <a:xfrm>
              <a:off x="5083305" y="2759023"/>
              <a:ext cx="1088559" cy="1479081"/>
            </a:xfrm>
            <a:prstGeom prst="straightConnector1">
              <a:avLst/>
            </a:prstGeom>
            <a:ln w="38100">
              <a:solidFill>
                <a:srgbClr val="52ADBF"/>
              </a:solidFill>
              <a:prstDash val="sysDash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99559977-DF45-4FF5-8063-D4B3E2BCAB42}"/>
                </a:ext>
              </a:extLst>
            </p:cNvPr>
            <p:cNvGrpSpPr/>
            <p:nvPr/>
          </p:nvGrpSpPr>
          <p:grpSpPr>
            <a:xfrm>
              <a:off x="4966334" y="2586830"/>
              <a:ext cx="1728252" cy="800101"/>
              <a:chOff x="3782197" y="349773"/>
              <a:chExt cx="1728252" cy="800101"/>
            </a:xfrm>
          </p:grpSpPr>
          <p:pic>
            <p:nvPicPr>
              <p:cNvPr id="12" name="Graphic 11" descr="Lock with solid fill">
                <a:extLst>
                  <a:ext uri="{FF2B5EF4-FFF2-40B4-BE49-F238E27FC236}">
                    <a16:creationId xmlns:a16="http://schemas.microsoft.com/office/drawing/2014/main" id="{1EF89BA2-1941-45AA-9549-1CC01D8F7F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4469811" y="796850"/>
                <a:ext cx="353024" cy="353024"/>
              </a:xfrm>
              <a:prstGeom prst="rect">
                <a:avLst/>
              </a:prstGeom>
            </p:spPr>
          </p:pic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3A62616-B224-4591-BB9E-59B0B9ADB056}"/>
                  </a:ext>
                </a:extLst>
              </p:cNvPr>
              <p:cNvSpPr txBox="1"/>
              <p:nvPr/>
            </p:nvSpPr>
            <p:spPr>
              <a:xfrm>
                <a:off x="3782197" y="349773"/>
                <a:ext cx="172825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 dirty="0">
                    <a:solidFill>
                      <a:srgbClr val="52ADBF"/>
                    </a:solidFill>
                  </a:rPr>
                  <a:t>Firmware Updates sent to devices</a:t>
                </a:r>
              </a:p>
            </p:txBody>
          </p:sp>
        </p:grp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1F9DE0E-08B8-4161-9FE7-91255A1C8C51}"/>
              </a:ext>
            </a:extLst>
          </p:cNvPr>
          <p:cNvGrpSpPr/>
          <p:nvPr/>
        </p:nvGrpSpPr>
        <p:grpSpPr>
          <a:xfrm>
            <a:off x="1665517" y="5300821"/>
            <a:ext cx="4074994" cy="1167669"/>
            <a:chOff x="215756" y="5275505"/>
            <a:chExt cx="4688636" cy="1343505"/>
          </a:xfrm>
        </p:grpSpPr>
        <p:pic>
          <p:nvPicPr>
            <p:cNvPr id="15" name="Picture 14" descr="A white car with a black background&#10;&#10;Description automatically generated with low confidence">
              <a:extLst>
                <a:ext uri="{FF2B5EF4-FFF2-40B4-BE49-F238E27FC236}">
                  <a16:creationId xmlns:a16="http://schemas.microsoft.com/office/drawing/2014/main" id="{0EB51069-B563-407D-B600-0D1C367061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0470" b="29188"/>
            <a:stretch/>
          </p:blipFill>
          <p:spPr>
            <a:xfrm flipH="1">
              <a:off x="2843876" y="5787736"/>
              <a:ext cx="2060516" cy="831274"/>
            </a:xfrm>
            <a:prstGeom prst="rect">
              <a:avLst/>
            </a:prstGeom>
          </p:spPr>
        </p:pic>
        <p:pic>
          <p:nvPicPr>
            <p:cNvPr id="16" name="Picture 15" descr="A white car with a black background&#10;&#10;Description automatically generated with low confidence">
              <a:extLst>
                <a:ext uri="{FF2B5EF4-FFF2-40B4-BE49-F238E27FC236}">
                  <a16:creationId xmlns:a16="http://schemas.microsoft.com/office/drawing/2014/main" id="{154FA474-1597-4CED-A2EA-EE2C6697FD0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0470" b="29188"/>
            <a:stretch/>
          </p:blipFill>
          <p:spPr>
            <a:xfrm flipH="1">
              <a:off x="215756" y="5275505"/>
              <a:ext cx="2060516" cy="831274"/>
            </a:xfrm>
            <a:prstGeom prst="rect">
              <a:avLst/>
            </a:prstGeom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CDC1703-3193-4CB5-A796-EC4B6AA7967D}"/>
              </a:ext>
            </a:extLst>
          </p:cNvPr>
          <p:cNvGrpSpPr/>
          <p:nvPr/>
        </p:nvGrpSpPr>
        <p:grpSpPr>
          <a:xfrm>
            <a:off x="2560936" y="2759025"/>
            <a:ext cx="2284155" cy="2986989"/>
            <a:chOff x="2560936" y="2759023"/>
            <a:chExt cx="2284155" cy="2986991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556D084F-A601-4DCE-BE5E-2A257F0E55A6}"/>
                </a:ext>
              </a:extLst>
            </p:cNvPr>
            <p:cNvGrpSpPr/>
            <p:nvPr/>
          </p:nvGrpSpPr>
          <p:grpSpPr>
            <a:xfrm>
              <a:off x="4329412" y="3036022"/>
              <a:ext cx="515679" cy="2709992"/>
              <a:chOff x="4329412" y="3036022"/>
              <a:chExt cx="515679" cy="2709992"/>
            </a:xfrm>
          </p:grpSpPr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24AE63DF-94F6-4991-9007-7D4918BE4543}"/>
                  </a:ext>
                </a:extLst>
              </p:cNvPr>
              <p:cNvCxnSpPr>
                <a:stCxn id="37" idx="2"/>
                <a:endCxn id="15" idx="0"/>
              </p:cNvCxnSpPr>
              <p:nvPr/>
            </p:nvCxnSpPr>
            <p:spPr>
              <a:xfrm>
                <a:off x="4329412" y="3036022"/>
                <a:ext cx="515679" cy="2709990"/>
              </a:xfrm>
              <a:prstGeom prst="straightConnector1">
                <a:avLst/>
              </a:prstGeom>
              <a:ln w="38100">
                <a:solidFill>
                  <a:srgbClr val="52ADBF"/>
                </a:solidFill>
                <a:prstDash val="sysDash"/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3" name="Graphic 22" descr="Lock with solid fill">
                <a:extLst>
                  <a:ext uri="{FF2B5EF4-FFF2-40B4-BE49-F238E27FC236}">
                    <a16:creationId xmlns:a16="http://schemas.microsoft.com/office/drawing/2014/main" id="{B4241848-7E40-4B13-BD7A-77FD9237CB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4457200" y="4361345"/>
                <a:ext cx="371522" cy="371522"/>
              </a:xfrm>
              <a:prstGeom prst="rect">
                <a:avLst/>
              </a:prstGeom>
            </p:spPr>
          </p:pic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EE06A356-D8A5-42C6-AD8F-3894C16F1AE1}"/>
                </a:ext>
              </a:extLst>
            </p:cNvPr>
            <p:cNvGrpSpPr/>
            <p:nvPr/>
          </p:nvGrpSpPr>
          <p:grpSpPr>
            <a:xfrm>
              <a:off x="2560936" y="2759023"/>
              <a:ext cx="1014582" cy="2541799"/>
              <a:chOff x="2560936" y="2759023"/>
              <a:chExt cx="1014582" cy="2541799"/>
            </a:xfrm>
          </p:grpSpPr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65B41085-FA8F-4372-8A98-CD060752476A}"/>
                  </a:ext>
                </a:extLst>
              </p:cNvPr>
              <p:cNvCxnSpPr>
                <a:cxnSpLocks/>
                <a:stCxn id="37" idx="1"/>
                <a:endCxn id="16" idx="0"/>
              </p:cNvCxnSpPr>
              <p:nvPr/>
            </p:nvCxnSpPr>
            <p:spPr>
              <a:xfrm flipH="1">
                <a:off x="2560936" y="2759023"/>
                <a:ext cx="1014582" cy="2541798"/>
              </a:xfrm>
              <a:prstGeom prst="straightConnector1">
                <a:avLst/>
              </a:prstGeom>
              <a:ln w="38100">
                <a:solidFill>
                  <a:srgbClr val="52ADBF"/>
                </a:solidFill>
                <a:prstDash val="sys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1" name="Graphic 20" descr="Lock with solid fill">
                <a:extLst>
                  <a:ext uri="{FF2B5EF4-FFF2-40B4-BE49-F238E27FC236}">
                    <a16:creationId xmlns:a16="http://schemas.microsoft.com/office/drawing/2014/main" id="{F1DDABBF-4827-4177-8F97-625F5BD7C4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2848784" y="3982461"/>
                <a:ext cx="365106" cy="365106"/>
              </a:xfrm>
              <a:prstGeom prst="rect">
                <a:avLst/>
              </a:prstGeom>
            </p:spPr>
          </p:pic>
        </p:grp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DECF42C-73B8-49A3-B3CE-5A6B70DE92D3}"/>
              </a:ext>
            </a:extLst>
          </p:cNvPr>
          <p:cNvGrpSpPr/>
          <p:nvPr/>
        </p:nvGrpSpPr>
        <p:grpSpPr>
          <a:xfrm>
            <a:off x="8850659" y="1237306"/>
            <a:ext cx="3553415" cy="1726261"/>
            <a:chOff x="5994166" y="15020"/>
            <a:chExt cx="3553415" cy="1726261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7C503843-270F-4896-9D84-35429F5D3A10}"/>
                </a:ext>
              </a:extLst>
            </p:cNvPr>
            <p:cNvGrpSpPr/>
            <p:nvPr/>
          </p:nvGrpSpPr>
          <p:grpSpPr>
            <a:xfrm>
              <a:off x="5994166" y="15020"/>
              <a:ext cx="1507788" cy="1726261"/>
              <a:chOff x="350195" y="778213"/>
              <a:chExt cx="1507788" cy="1726261"/>
            </a:xfrm>
          </p:grpSpPr>
          <p:pic>
            <p:nvPicPr>
              <p:cNvPr id="29" name="Picture 28">
                <a:extLst>
                  <a:ext uri="{FF2B5EF4-FFF2-40B4-BE49-F238E27FC236}">
                    <a16:creationId xmlns:a16="http://schemas.microsoft.com/office/drawing/2014/main" id="{061BB834-C89B-47B4-BD7B-53B36CF2832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l="29521" t="35887" r="58112" b="44823"/>
              <a:stretch/>
            </p:blipFill>
            <p:spPr>
              <a:xfrm>
                <a:off x="350196" y="778213"/>
                <a:ext cx="1507787" cy="1322962"/>
              </a:xfrm>
              <a:prstGeom prst="rect">
                <a:avLst/>
              </a:prstGeom>
            </p:spPr>
          </p:pic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06655E5-1E15-42A2-96BA-2BF63172B89F}"/>
                  </a:ext>
                </a:extLst>
              </p:cNvPr>
              <p:cNvSpPr txBox="1"/>
              <p:nvPr/>
            </p:nvSpPr>
            <p:spPr>
              <a:xfrm>
                <a:off x="350195" y="2042809"/>
                <a:ext cx="150778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 dirty="0">
                    <a:solidFill>
                      <a:srgbClr val="40494C"/>
                    </a:solidFill>
                  </a:rPr>
                  <a:t>OEM Firmware Update Provider</a:t>
                </a:r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E6FA2CB6-C0F5-4CD6-A623-D3C28CD1A309}"/>
                </a:ext>
              </a:extLst>
            </p:cNvPr>
            <p:cNvGrpSpPr/>
            <p:nvPr/>
          </p:nvGrpSpPr>
          <p:grpSpPr>
            <a:xfrm>
              <a:off x="7608958" y="242879"/>
              <a:ext cx="1938623" cy="400110"/>
              <a:chOff x="7608958" y="242879"/>
              <a:chExt cx="1938623" cy="400110"/>
            </a:xfrm>
          </p:grpSpPr>
          <p:pic>
            <p:nvPicPr>
              <p:cNvPr id="27" name="Graphic 26" descr="Arrow Right with solid fill">
                <a:extLst>
                  <a:ext uri="{FF2B5EF4-FFF2-40B4-BE49-F238E27FC236}">
                    <a16:creationId xmlns:a16="http://schemas.microsoft.com/office/drawing/2014/main" id="{37E400FE-E413-46AF-A76B-4D563BE939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7608958" y="242879"/>
                <a:ext cx="345570" cy="345570"/>
              </a:xfrm>
              <a:prstGeom prst="rect">
                <a:avLst/>
              </a:prstGeom>
            </p:spPr>
          </p:pic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AB84A12-CF45-490C-AE3F-219A776C65A1}"/>
                  </a:ext>
                </a:extLst>
              </p:cNvPr>
              <p:cNvSpPr txBox="1"/>
              <p:nvPr/>
            </p:nvSpPr>
            <p:spPr>
              <a:xfrm>
                <a:off x="7954528" y="242879"/>
                <a:ext cx="159305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>
                    <a:solidFill>
                      <a:srgbClr val="40494C"/>
                    </a:solidFill>
                  </a:rPr>
                  <a:t>Provides the products with Firmware system</a:t>
                </a:r>
              </a:p>
            </p:txBody>
          </p:sp>
        </p:grp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D5B5DF1-104A-4197-B578-F77C430B3C94}"/>
              </a:ext>
            </a:extLst>
          </p:cNvPr>
          <p:cNvGrpSpPr/>
          <p:nvPr/>
        </p:nvGrpSpPr>
        <p:grpSpPr>
          <a:xfrm>
            <a:off x="2163674" y="1295727"/>
            <a:ext cx="2977998" cy="1740295"/>
            <a:chOff x="2163674" y="1295727"/>
            <a:chExt cx="2977998" cy="1740295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022442D1-0ACA-4581-BCE8-834E68F8EAB2}"/>
                </a:ext>
              </a:extLst>
            </p:cNvPr>
            <p:cNvGrpSpPr/>
            <p:nvPr/>
          </p:nvGrpSpPr>
          <p:grpSpPr>
            <a:xfrm>
              <a:off x="3517153" y="1295727"/>
              <a:ext cx="1624519" cy="1740295"/>
              <a:chOff x="2276272" y="1721797"/>
              <a:chExt cx="1624519" cy="1740295"/>
            </a:xfrm>
          </p:grpSpPr>
          <p:pic>
            <p:nvPicPr>
              <p:cNvPr id="36" name="Picture 35">
                <a:extLst>
                  <a:ext uri="{FF2B5EF4-FFF2-40B4-BE49-F238E27FC236}">
                    <a16:creationId xmlns:a16="http://schemas.microsoft.com/office/drawing/2014/main" id="{F95DB5B0-0B71-4EFD-857B-2CF78A34A60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/>
              <a:srcRect l="29043" t="41276" r="57632" b="40284"/>
              <a:stretch/>
            </p:blipFill>
            <p:spPr>
              <a:xfrm>
                <a:off x="2276272" y="1721797"/>
                <a:ext cx="1624519" cy="1264597"/>
              </a:xfrm>
              <a:prstGeom prst="rect">
                <a:avLst/>
              </a:prstGeom>
            </p:spPr>
          </p:pic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EFE9BE2-EEFE-4FBD-9964-37C2B9AA1C6B}"/>
                  </a:ext>
                </a:extLst>
              </p:cNvPr>
              <p:cNvSpPr txBox="1"/>
              <p:nvPr/>
            </p:nvSpPr>
            <p:spPr>
              <a:xfrm>
                <a:off x="2334637" y="2908094"/>
                <a:ext cx="1507787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500" b="1" dirty="0">
                    <a:solidFill>
                      <a:srgbClr val="40494C"/>
                    </a:solidFill>
                  </a:rPr>
                  <a:t>Backend server/cloud</a:t>
                </a:r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CA46F642-495B-42BA-8852-6B02A93AFBAA}"/>
                </a:ext>
              </a:extLst>
            </p:cNvPr>
            <p:cNvGrpSpPr/>
            <p:nvPr/>
          </p:nvGrpSpPr>
          <p:grpSpPr>
            <a:xfrm>
              <a:off x="2163674" y="1444069"/>
              <a:ext cx="1384419" cy="1015663"/>
              <a:chOff x="2163674" y="1444069"/>
              <a:chExt cx="1384419" cy="1015663"/>
            </a:xfrm>
          </p:grpSpPr>
          <p:pic>
            <p:nvPicPr>
              <p:cNvPr id="34" name="Graphic 33" descr="Arrow Right with solid fill">
                <a:extLst>
                  <a:ext uri="{FF2B5EF4-FFF2-40B4-BE49-F238E27FC236}">
                    <a16:creationId xmlns:a16="http://schemas.microsoft.com/office/drawing/2014/main" id="{FE472FF9-8E34-49F3-828C-50CC1F1A38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 flipH="1">
                <a:off x="3202523" y="1523663"/>
                <a:ext cx="345570" cy="345570"/>
              </a:xfrm>
              <a:prstGeom prst="rect">
                <a:avLst/>
              </a:prstGeom>
            </p:spPr>
          </p:pic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52C98226-CBDC-41FA-BE82-04054C3A8C3A}"/>
                  </a:ext>
                </a:extLst>
              </p:cNvPr>
              <p:cNvSpPr txBox="1"/>
              <p:nvPr/>
            </p:nvSpPr>
            <p:spPr>
              <a:xfrm>
                <a:off x="2163674" y="1444069"/>
                <a:ext cx="1255081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000" b="0" i="0" u="none" strike="noStrike" baseline="0" dirty="0">
                    <a:solidFill>
                      <a:srgbClr val="000000"/>
                    </a:solidFill>
                    <a:latin typeface="+mj-lt"/>
                  </a:rPr>
                  <a:t>where the users can get new updates for their systems or send diagnostics to get problems solved. </a:t>
                </a:r>
                <a:endParaRPr lang="en-US" sz="1000" dirty="0">
                  <a:latin typeface="+mj-lt"/>
                </a:endParaRPr>
              </a:p>
            </p:txBody>
          </p:sp>
        </p:grp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3E31C007-6884-405E-81B5-6DC7C202DBC2}"/>
              </a:ext>
            </a:extLst>
          </p:cNvPr>
          <p:cNvGrpSpPr/>
          <p:nvPr/>
        </p:nvGrpSpPr>
        <p:grpSpPr>
          <a:xfrm>
            <a:off x="5735066" y="3999460"/>
            <a:ext cx="1379677" cy="2579220"/>
            <a:chOff x="5735066" y="3999460"/>
            <a:chExt cx="1379677" cy="257922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AB5DE866-BA8E-4AFE-B8A0-79EE96F05747}"/>
                </a:ext>
              </a:extLst>
            </p:cNvPr>
            <p:cNvSpPr/>
            <p:nvPr/>
          </p:nvSpPr>
          <p:spPr>
            <a:xfrm>
              <a:off x="6171864" y="3999460"/>
              <a:ext cx="751973" cy="477287"/>
            </a:xfrm>
            <a:prstGeom prst="rect">
              <a:avLst/>
            </a:prstGeom>
            <a:ln w="31750">
              <a:solidFill>
                <a:srgbClr val="52ADBF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TCU</a:t>
              </a:r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9474ADAC-1C1F-49E8-ABC6-391D3DC44585}"/>
                </a:ext>
              </a:extLst>
            </p:cNvPr>
            <p:cNvGrpSpPr/>
            <p:nvPr/>
          </p:nvGrpSpPr>
          <p:grpSpPr>
            <a:xfrm>
              <a:off x="5735066" y="4476747"/>
              <a:ext cx="1379677" cy="2101933"/>
              <a:chOff x="5735066" y="4476747"/>
              <a:chExt cx="1379677" cy="2101933"/>
            </a:xfrm>
          </p:grpSpPr>
          <p:cxnSp>
            <p:nvCxnSpPr>
              <p:cNvPr id="41" name="Straight Arrow Connector 40">
                <a:extLst>
                  <a:ext uri="{FF2B5EF4-FFF2-40B4-BE49-F238E27FC236}">
                    <a16:creationId xmlns:a16="http://schemas.microsoft.com/office/drawing/2014/main" id="{8EAA6A20-DDC6-452E-B7DC-607BBA5672EA}"/>
                  </a:ext>
                </a:extLst>
              </p:cNvPr>
              <p:cNvCxnSpPr>
                <a:stCxn id="39" idx="2"/>
              </p:cNvCxnSpPr>
              <p:nvPr/>
            </p:nvCxnSpPr>
            <p:spPr>
              <a:xfrm flipH="1">
                <a:off x="6531988" y="4476747"/>
                <a:ext cx="15863" cy="93718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4F55827F-D58B-4A13-8AEA-79BA3E8DC17F}"/>
                  </a:ext>
                </a:extLst>
              </p:cNvPr>
              <p:cNvSpPr txBox="1"/>
              <p:nvPr/>
            </p:nvSpPr>
            <p:spPr>
              <a:xfrm>
                <a:off x="5735066" y="5409129"/>
                <a:ext cx="1379677" cy="11695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1" dirty="0"/>
                  <a:t>Telematics Unit</a:t>
                </a:r>
              </a:p>
              <a:p>
                <a:r>
                  <a:rPr lang="en-GB" sz="1000" b="0" i="0" u="none" strike="noStrike" baseline="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It’s the bridge connecting the server and the whole system allowing to send and receive multiple data through it. </a:t>
                </a:r>
                <a:endParaRPr lang="en-US" sz="1000" b="1" dirty="0"/>
              </a:p>
            </p:txBody>
          </p:sp>
        </p:grp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4D37CF53-5A2A-4DED-A475-87501DA332AF}"/>
              </a:ext>
            </a:extLst>
          </p:cNvPr>
          <p:cNvGrpSpPr/>
          <p:nvPr/>
        </p:nvGrpSpPr>
        <p:grpSpPr>
          <a:xfrm>
            <a:off x="8531461" y="3637812"/>
            <a:ext cx="1611845" cy="2956014"/>
            <a:chOff x="8531461" y="3637812"/>
            <a:chExt cx="1611845" cy="2956014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8911EF43-DCA6-4012-AB43-682D2B6D0198}"/>
                </a:ext>
              </a:extLst>
            </p:cNvPr>
            <p:cNvGrpSpPr/>
            <p:nvPr/>
          </p:nvGrpSpPr>
          <p:grpSpPr>
            <a:xfrm>
              <a:off x="8591550" y="3637812"/>
              <a:ext cx="1551756" cy="1207991"/>
              <a:chOff x="9111432" y="4339713"/>
              <a:chExt cx="1551756" cy="1207991"/>
            </a:xfrm>
          </p:grpSpPr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4069EA7F-16E4-4DB0-99E1-CD18E8F9C5D4}"/>
                  </a:ext>
                </a:extLst>
              </p:cNvPr>
              <p:cNvSpPr/>
              <p:nvPr/>
            </p:nvSpPr>
            <p:spPr>
              <a:xfrm>
                <a:off x="9111432" y="4339713"/>
                <a:ext cx="597317" cy="379125"/>
              </a:xfrm>
              <a:prstGeom prst="rect">
                <a:avLst/>
              </a:prstGeom>
              <a:solidFill>
                <a:srgbClr val="002060"/>
              </a:solidFill>
              <a:ln w="31750">
                <a:solidFill>
                  <a:srgbClr val="52ADBF"/>
                </a:solidFill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chemeClr val="bg1"/>
                    </a:solidFill>
                  </a:rPr>
                  <a:t>ECU</a:t>
                </a:r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51F00272-4CAC-4FF9-8CA6-983C437C68AA}"/>
                  </a:ext>
                </a:extLst>
              </p:cNvPr>
              <p:cNvSpPr/>
              <p:nvPr/>
            </p:nvSpPr>
            <p:spPr>
              <a:xfrm>
                <a:off x="9111432" y="5168579"/>
                <a:ext cx="597317" cy="379125"/>
              </a:xfrm>
              <a:prstGeom prst="rect">
                <a:avLst/>
              </a:prstGeom>
              <a:solidFill>
                <a:srgbClr val="002060"/>
              </a:solidFill>
              <a:ln w="31750">
                <a:solidFill>
                  <a:srgbClr val="52ADBF"/>
                </a:solidFill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chemeClr val="bg1"/>
                    </a:solidFill>
                  </a:rPr>
                  <a:t>ECU</a:t>
                </a:r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128E5BC9-BB58-459F-BCB6-AFCE3BFE0E21}"/>
                  </a:ext>
                </a:extLst>
              </p:cNvPr>
              <p:cNvSpPr/>
              <p:nvPr/>
            </p:nvSpPr>
            <p:spPr>
              <a:xfrm>
                <a:off x="10065871" y="4346340"/>
                <a:ext cx="597317" cy="379125"/>
              </a:xfrm>
              <a:prstGeom prst="rect">
                <a:avLst/>
              </a:prstGeom>
              <a:solidFill>
                <a:srgbClr val="002060"/>
              </a:solidFill>
              <a:ln w="31750">
                <a:solidFill>
                  <a:srgbClr val="52ADBF"/>
                </a:solidFill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chemeClr val="bg1"/>
                    </a:solidFill>
                  </a:rPr>
                  <a:t>ECU</a:t>
                </a:r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85008610-9722-4ACF-B5E9-5DD0E4C463CA}"/>
                  </a:ext>
                </a:extLst>
              </p:cNvPr>
              <p:cNvSpPr/>
              <p:nvPr/>
            </p:nvSpPr>
            <p:spPr>
              <a:xfrm>
                <a:off x="10065871" y="5158120"/>
                <a:ext cx="597317" cy="379125"/>
              </a:xfrm>
              <a:prstGeom prst="rect">
                <a:avLst/>
              </a:prstGeom>
              <a:solidFill>
                <a:srgbClr val="002060"/>
              </a:solidFill>
              <a:ln w="31750">
                <a:solidFill>
                  <a:srgbClr val="52ADBF"/>
                </a:solidFill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chemeClr val="bg1"/>
                    </a:solidFill>
                  </a:rPr>
                  <a:t>ECU</a:t>
                </a:r>
              </a:p>
            </p:txBody>
          </p: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8DB64827-049A-4B2B-9A9C-DE3DA2F9A65C}"/>
                </a:ext>
              </a:extLst>
            </p:cNvPr>
            <p:cNvGrpSpPr/>
            <p:nvPr/>
          </p:nvGrpSpPr>
          <p:grpSpPr>
            <a:xfrm>
              <a:off x="8531461" y="4645781"/>
              <a:ext cx="1611845" cy="1948045"/>
              <a:chOff x="5735066" y="4476747"/>
              <a:chExt cx="1611845" cy="1948045"/>
            </a:xfrm>
          </p:grpSpPr>
          <p:cxnSp>
            <p:nvCxnSpPr>
              <p:cNvPr id="46" name="Straight Arrow Connector 45">
                <a:extLst>
                  <a:ext uri="{FF2B5EF4-FFF2-40B4-BE49-F238E27FC236}">
                    <a16:creationId xmlns:a16="http://schemas.microsoft.com/office/drawing/2014/main" id="{084CC3DE-186B-40A6-A6F1-9A4C0990C3D8}"/>
                  </a:ext>
                </a:extLst>
              </p:cNvPr>
              <p:cNvCxnSpPr/>
              <p:nvPr/>
            </p:nvCxnSpPr>
            <p:spPr>
              <a:xfrm flipH="1">
                <a:off x="6531988" y="4476747"/>
                <a:ext cx="15863" cy="93718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756AEEAA-933A-4C06-B59D-858ECE4CF2D2}"/>
                  </a:ext>
                </a:extLst>
              </p:cNvPr>
              <p:cNvSpPr txBox="1"/>
              <p:nvPr/>
            </p:nvSpPr>
            <p:spPr>
              <a:xfrm>
                <a:off x="5735066" y="5409129"/>
                <a:ext cx="1611845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1" dirty="0"/>
                  <a:t>Electronic Control Unit</a:t>
                </a:r>
              </a:p>
              <a:p>
                <a:r>
                  <a:rPr lang="en-GB" sz="1000" b="0" i="0" u="none" strike="noStrike" baseline="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An embedded system in automotive electronics controls one or more of the electrical systems or subsystems.</a:t>
                </a:r>
                <a:endParaRPr lang="en-US" sz="1000" b="1" dirty="0"/>
              </a:p>
            </p:txBody>
          </p:sp>
        </p:grp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16466D61-E0F3-48F3-B6EA-B2B3B1869197}"/>
              </a:ext>
            </a:extLst>
          </p:cNvPr>
          <p:cNvGrpSpPr/>
          <p:nvPr/>
        </p:nvGrpSpPr>
        <p:grpSpPr>
          <a:xfrm>
            <a:off x="7100851" y="3989391"/>
            <a:ext cx="1456762" cy="2633095"/>
            <a:chOff x="7100851" y="3989391"/>
            <a:chExt cx="1456762" cy="2633095"/>
          </a:xfrm>
        </p:grpSpPr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BCA2EF3A-FB83-4EE5-AC64-394FF12E12DC}"/>
                </a:ext>
              </a:extLst>
            </p:cNvPr>
            <p:cNvSpPr/>
            <p:nvPr/>
          </p:nvSpPr>
          <p:spPr>
            <a:xfrm>
              <a:off x="7434646" y="3989391"/>
              <a:ext cx="751973" cy="477287"/>
            </a:xfrm>
            <a:prstGeom prst="rect">
              <a:avLst/>
            </a:prstGeom>
            <a:solidFill>
              <a:srgbClr val="00B5CC"/>
            </a:solidFill>
            <a:ln w="31750">
              <a:solidFill>
                <a:srgbClr val="52ADBF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GW</a:t>
              </a:r>
            </a:p>
          </p:txBody>
        </p: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B7D8CD70-1A83-4F09-9D8B-B44757A38003}"/>
                </a:ext>
              </a:extLst>
            </p:cNvPr>
            <p:cNvGrpSpPr/>
            <p:nvPr/>
          </p:nvGrpSpPr>
          <p:grpSpPr>
            <a:xfrm>
              <a:off x="7100851" y="4476748"/>
              <a:ext cx="1456762" cy="2145738"/>
              <a:chOff x="5735066" y="4476747"/>
              <a:chExt cx="1611846" cy="2432993"/>
            </a:xfrm>
          </p:grpSpPr>
          <p:cxnSp>
            <p:nvCxnSpPr>
              <p:cNvPr id="55" name="Straight Arrow Connector 54">
                <a:extLst>
                  <a:ext uri="{FF2B5EF4-FFF2-40B4-BE49-F238E27FC236}">
                    <a16:creationId xmlns:a16="http://schemas.microsoft.com/office/drawing/2014/main" id="{7E532663-B681-4321-B576-B38026916E11}"/>
                  </a:ext>
                </a:extLst>
              </p:cNvPr>
              <p:cNvCxnSpPr/>
              <p:nvPr/>
            </p:nvCxnSpPr>
            <p:spPr>
              <a:xfrm flipH="1">
                <a:off x="6531988" y="4476747"/>
                <a:ext cx="15863" cy="93718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7F47E12-5551-4259-92F7-AB009D97855C}"/>
                  </a:ext>
                </a:extLst>
              </p:cNvPr>
              <p:cNvSpPr txBox="1"/>
              <p:nvPr/>
            </p:nvSpPr>
            <p:spPr>
              <a:xfrm>
                <a:off x="5735066" y="5409129"/>
                <a:ext cx="1611846" cy="15006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1" dirty="0"/>
                  <a:t>Gate Way</a:t>
                </a:r>
              </a:p>
              <a:p>
                <a:r>
                  <a:rPr lang="en-GB" sz="1000" b="0" i="0" u="none" strike="noStrike" baseline="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Connects between TCU and all the product ECUs, get important data from the received update before sending it to the target ECU like ECU ID</a:t>
                </a:r>
                <a:endParaRPr lang="en-US" sz="1000" b="1" dirty="0"/>
              </a:p>
            </p:txBody>
          </p:sp>
        </p:grp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D08DE704-0143-49AF-A58F-91CFFA14EA4E}"/>
              </a:ext>
            </a:extLst>
          </p:cNvPr>
          <p:cNvGrpSpPr/>
          <p:nvPr/>
        </p:nvGrpSpPr>
        <p:grpSpPr>
          <a:xfrm>
            <a:off x="6923837" y="2395465"/>
            <a:ext cx="2920811" cy="2071213"/>
            <a:chOff x="6923837" y="2395465"/>
            <a:chExt cx="2920811" cy="2071213"/>
          </a:xfrm>
        </p:grpSpPr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1CEC5182-B402-40A4-A160-B7A1E969636A}"/>
                </a:ext>
              </a:extLst>
            </p:cNvPr>
            <p:cNvGrpSpPr/>
            <p:nvPr/>
          </p:nvGrpSpPr>
          <p:grpSpPr>
            <a:xfrm>
              <a:off x="6923837" y="4016937"/>
              <a:ext cx="2920811" cy="449741"/>
              <a:chOff x="6923837" y="4016937"/>
              <a:chExt cx="2920811" cy="449741"/>
            </a:xfrm>
          </p:grpSpPr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0F174C6B-B669-4FF9-9E78-C32E93F0582A}"/>
                  </a:ext>
                </a:extLst>
              </p:cNvPr>
              <p:cNvGrpSpPr/>
              <p:nvPr/>
            </p:nvGrpSpPr>
            <p:grpSpPr>
              <a:xfrm>
                <a:off x="8186619" y="4016937"/>
                <a:ext cx="1658029" cy="449741"/>
                <a:chOff x="8186619" y="4016937"/>
                <a:chExt cx="1658029" cy="449741"/>
              </a:xfrm>
            </p:grpSpPr>
            <p:cxnSp>
              <p:nvCxnSpPr>
                <p:cNvPr id="64" name="Straight Connector 63">
                  <a:extLst>
                    <a:ext uri="{FF2B5EF4-FFF2-40B4-BE49-F238E27FC236}">
                      <a16:creationId xmlns:a16="http://schemas.microsoft.com/office/drawing/2014/main" id="{EC402210-E58C-44E8-8308-2BB0A4293830}"/>
                    </a:ext>
                  </a:extLst>
                </p:cNvPr>
                <p:cNvCxnSpPr>
                  <a:cxnSpLocks/>
                  <a:stCxn id="53" idx="3"/>
                </p:cNvCxnSpPr>
                <p:nvPr/>
              </p:nvCxnSpPr>
              <p:spPr>
                <a:xfrm>
                  <a:off x="8186619" y="4228035"/>
                  <a:ext cx="1658029" cy="0"/>
                </a:xfrm>
                <a:prstGeom prst="line">
                  <a:avLst/>
                </a:prstGeom>
                <a:ln>
                  <a:solidFill>
                    <a:srgbClr val="FFC000"/>
                  </a:solidFill>
                </a:ln>
                <a:effectLst/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Straight Connector 64">
                  <a:extLst>
                    <a:ext uri="{FF2B5EF4-FFF2-40B4-BE49-F238E27FC236}">
                      <a16:creationId xmlns:a16="http://schemas.microsoft.com/office/drawing/2014/main" id="{D64F70EF-4499-4786-A000-A01D9AA7C87C}"/>
                    </a:ext>
                  </a:extLst>
                </p:cNvPr>
                <p:cNvCxnSpPr>
                  <a:stCxn id="48" idx="2"/>
                  <a:endCxn id="49" idx="0"/>
                </p:cNvCxnSpPr>
                <p:nvPr/>
              </p:nvCxnSpPr>
              <p:spPr>
                <a:xfrm>
                  <a:off x="8890209" y="4016937"/>
                  <a:ext cx="0" cy="449741"/>
                </a:xfrm>
                <a:prstGeom prst="line">
                  <a:avLst/>
                </a:prstGeom>
                <a:ln>
                  <a:solidFill>
                    <a:srgbClr val="FFC000"/>
                  </a:solidFill>
                </a:ln>
                <a:effectLst/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Straight Connector 65">
                  <a:extLst>
                    <a:ext uri="{FF2B5EF4-FFF2-40B4-BE49-F238E27FC236}">
                      <a16:creationId xmlns:a16="http://schemas.microsoft.com/office/drawing/2014/main" id="{886FEEFF-056B-40BA-A5EF-4DF182F0E2A7}"/>
                    </a:ext>
                  </a:extLst>
                </p:cNvPr>
                <p:cNvCxnSpPr>
                  <a:stCxn id="50" idx="2"/>
                  <a:endCxn id="51" idx="0"/>
                </p:cNvCxnSpPr>
                <p:nvPr/>
              </p:nvCxnSpPr>
              <p:spPr>
                <a:xfrm>
                  <a:off x="9844648" y="4023564"/>
                  <a:ext cx="0" cy="432655"/>
                </a:xfrm>
                <a:prstGeom prst="line">
                  <a:avLst/>
                </a:prstGeom>
                <a:ln>
                  <a:solidFill>
                    <a:srgbClr val="FFC000"/>
                  </a:solidFill>
                </a:ln>
                <a:effectLst/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788AE5D0-D706-4883-819E-88ED9CAC63D6}"/>
                  </a:ext>
                </a:extLst>
              </p:cNvPr>
              <p:cNvCxnSpPr>
                <a:stCxn id="39" idx="3"/>
                <a:endCxn id="53" idx="1"/>
              </p:cNvCxnSpPr>
              <p:nvPr/>
            </p:nvCxnSpPr>
            <p:spPr>
              <a:xfrm flipV="1">
                <a:off x="6923837" y="4228035"/>
                <a:ext cx="510809" cy="10069"/>
              </a:xfrm>
              <a:prstGeom prst="line">
                <a:avLst/>
              </a:prstGeom>
              <a:ln>
                <a:solidFill>
                  <a:srgbClr val="FFC000"/>
                </a:solidFill>
              </a:ln>
              <a:effectLst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0298C223-EDC5-4A51-A057-B9DDCE5FA682}"/>
                </a:ext>
              </a:extLst>
            </p:cNvPr>
            <p:cNvGrpSpPr/>
            <p:nvPr/>
          </p:nvGrpSpPr>
          <p:grpSpPr>
            <a:xfrm>
              <a:off x="7631067" y="2395465"/>
              <a:ext cx="1611845" cy="1832570"/>
              <a:chOff x="7631067" y="2395465"/>
              <a:chExt cx="1611845" cy="1832570"/>
            </a:xfrm>
          </p:grpSpPr>
          <p:cxnSp>
            <p:nvCxnSpPr>
              <p:cNvPr id="60" name="Straight Arrow Connector 59">
                <a:extLst>
                  <a:ext uri="{FF2B5EF4-FFF2-40B4-BE49-F238E27FC236}">
                    <a16:creationId xmlns:a16="http://schemas.microsoft.com/office/drawing/2014/main" id="{B9196D85-8CBB-4499-9DB2-3FEECAD1B7C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436990" y="2817662"/>
                <a:ext cx="0" cy="1410373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64549944-5732-4731-8844-5B7A7E41565A}"/>
                  </a:ext>
                </a:extLst>
              </p:cNvPr>
              <p:cNvSpPr txBox="1"/>
              <p:nvPr/>
            </p:nvSpPr>
            <p:spPr>
              <a:xfrm>
                <a:off x="7631067" y="2395465"/>
                <a:ext cx="161184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b="1" dirty="0"/>
                  <a:t>Communication Protocols</a:t>
                </a:r>
                <a:r>
                  <a:rPr lang="en-GB" sz="1000" b="0" i="0" u="none" strike="noStrike" baseline="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.</a:t>
                </a:r>
                <a:endParaRPr lang="en-US" sz="1000" b="1" dirty="0"/>
              </a:p>
            </p:txBody>
          </p:sp>
        </p:grpSp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04210538-F242-4621-936F-D804CF3B0F1B}"/>
              </a:ext>
            </a:extLst>
          </p:cNvPr>
          <p:cNvSpPr/>
          <p:nvPr/>
        </p:nvSpPr>
        <p:spPr>
          <a:xfrm>
            <a:off x="3869669" y="1111988"/>
            <a:ext cx="5952116" cy="43985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8" name="Picture 67" descr="Diagram&#10;&#10;Description automatically generated">
            <a:extLst>
              <a:ext uri="{FF2B5EF4-FFF2-40B4-BE49-F238E27FC236}">
                <a16:creationId xmlns:a16="http://schemas.microsoft.com/office/drawing/2014/main" id="{A919F8A7-A90A-481B-8E8A-D5567FD3558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44807" y="1404389"/>
            <a:ext cx="5408662" cy="382409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 animBg="1"/>
      <p:bldP spid="67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16"/>
          <p:cNvSpPr txBox="1">
            <a:spLocks noGrp="1"/>
          </p:cNvSpPr>
          <p:nvPr>
            <p:ph type="body" idx="1"/>
          </p:nvPr>
        </p:nvSpPr>
        <p:spPr>
          <a:xfrm>
            <a:off x="323529" y="271413"/>
            <a:ext cx="11573197" cy="724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</a:pPr>
            <a:r>
              <a:rPr lang="en-US" sz="5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System Overview</a:t>
            </a:r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694ADD-2C18-41B7-82F7-AC0097616656}"/>
              </a:ext>
            </a:extLst>
          </p:cNvPr>
          <p:cNvSpPr txBox="1"/>
          <p:nvPr/>
        </p:nvSpPr>
        <p:spPr>
          <a:xfrm>
            <a:off x="4382237" y="1164474"/>
            <a:ext cx="37511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Is that all?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355084A-9A54-4055-8C77-4A9443045B53}"/>
              </a:ext>
            </a:extLst>
          </p:cNvPr>
          <p:cNvGrpSpPr/>
          <p:nvPr/>
        </p:nvGrpSpPr>
        <p:grpSpPr>
          <a:xfrm>
            <a:off x="2348341" y="1626139"/>
            <a:ext cx="8092163" cy="1109635"/>
            <a:chOff x="2263935" y="461665"/>
            <a:chExt cx="8092163" cy="1109635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1D6B7442-B8FF-4D43-A313-432D3E379039}"/>
                </a:ext>
              </a:extLst>
            </p:cNvPr>
            <p:cNvSpPr/>
            <p:nvPr/>
          </p:nvSpPr>
          <p:spPr>
            <a:xfrm>
              <a:off x="3175649" y="461665"/>
              <a:ext cx="5995481" cy="557811"/>
            </a:xfrm>
            <a:prstGeom prst="roundRect">
              <a:avLst/>
            </a:prstGeom>
            <a:solidFill>
              <a:srgbClr val="00183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200" b="1" dirty="0"/>
                <a:t>Flashing Techniques for Microcontrollers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63A0A0B-7F83-4D98-9DCA-CEE4E6FBB5CC}"/>
                </a:ext>
              </a:extLst>
            </p:cNvPr>
            <p:cNvSpPr txBox="1"/>
            <p:nvPr/>
          </p:nvSpPr>
          <p:spPr>
            <a:xfrm>
              <a:off x="2263935" y="1048080"/>
              <a:ext cx="809216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0" i="0" dirty="0"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Flash is a type of non-volatile memory; that is, it's a memory that keeps the information transferred to it even when the power to the microcontroller is shut off… We need to get our program there</a:t>
              </a:r>
              <a:endParaRPr lang="en-US" dirty="0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08610090-B62A-4C63-A3DA-308F39AC5444}"/>
              </a:ext>
            </a:extLst>
          </p:cNvPr>
          <p:cNvGrpSpPr/>
          <p:nvPr/>
        </p:nvGrpSpPr>
        <p:grpSpPr>
          <a:xfrm>
            <a:off x="5156294" y="3123473"/>
            <a:ext cx="2203001" cy="1837836"/>
            <a:chOff x="2529924" y="1806599"/>
            <a:chExt cx="2203001" cy="1837836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2239DF8C-8386-4579-B629-868C5E31E647}"/>
                </a:ext>
              </a:extLst>
            </p:cNvPr>
            <p:cNvSpPr/>
            <p:nvPr/>
          </p:nvSpPr>
          <p:spPr>
            <a:xfrm>
              <a:off x="2687677" y="1806599"/>
              <a:ext cx="1887497" cy="812781"/>
            </a:xfrm>
            <a:prstGeom prst="roundRect">
              <a:avLst/>
            </a:prstGeom>
            <a:solidFill>
              <a:srgbClr val="125AC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b="1" dirty="0"/>
                <a:t>In-System Programming</a:t>
              </a:r>
            </a:p>
            <a:p>
              <a:pPr algn="ctr"/>
              <a:r>
                <a:rPr lang="en-US" sz="1500" b="1" dirty="0"/>
                <a:t>(ISP)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8E598D0-487B-4DC3-AC91-07463037512E}"/>
                </a:ext>
              </a:extLst>
            </p:cNvPr>
            <p:cNvSpPr txBox="1"/>
            <p:nvPr/>
          </p:nvSpPr>
          <p:spPr>
            <a:xfrm>
              <a:off x="2529924" y="2690328"/>
              <a:ext cx="2203001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-The </a:t>
              </a:r>
              <a:r>
                <a:rPr lang="en-GB" b="0" i="0" u="none" strike="noStrike" baseline="0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embedded devices can be programmed while installed in a complete system 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7EF16677-D904-479B-BAA9-C0D36FAFE363}"/>
              </a:ext>
            </a:extLst>
          </p:cNvPr>
          <p:cNvGrpSpPr/>
          <p:nvPr/>
        </p:nvGrpSpPr>
        <p:grpSpPr>
          <a:xfrm>
            <a:off x="2766730" y="3123473"/>
            <a:ext cx="2203001" cy="2053280"/>
            <a:chOff x="2529924" y="1806599"/>
            <a:chExt cx="2203001" cy="2053280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A0F3A3D2-E272-4D80-8C4A-BE5FFFACDF81}"/>
                </a:ext>
              </a:extLst>
            </p:cNvPr>
            <p:cNvSpPr/>
            <p:nvPr/>
          </p:nvSpPr>
          <p:spPr>
            <a:xfrm>
              <a:off x="2687677" y="1806599"/>
              <a:ext cx="1887497" cy="812781"/>
            </a:xfrm>
            <a:prstGeom prst="roundRect">
              <a:avLst/>
            </a:prstGeom>
            <a:solidFill>
              <a:srgbClr val="125AC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b="1" dirty="0"/>
                <a:t>Off-Circuit Programming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FDE85C0-A41A-454C-97EA-604812B68177}"/>
                </a:ext>
              </a:extLst>
            </p:cNvPr>
            <p:cNvSpPr txBox="1"/>
            <p:nvPr/>
          </p:nvSpPr>
          <p:spPr>
            <a:xfrm>
              <a:off x="2529924" y="2690328"/>
              <a:ext cx="2203001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- The </a:t>
              </a:r>
              <a:r>
                <a:rPr lang="en-GB" b="0" i="0" u="none" strike="noStrike" baseline="0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microcontroller shall be removed from its application circuit, and then connected to a burner</a:t>
              </a:r>
            </a:p>
            <a:p>
              <a:pPr algn="ctr"/>
              <a:endParaRPr lang="en-GB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4BDE7D65-8175-45FA-B917-885F8869DA36}"/>
              </a:ext>
            </a:extLst>
          </p:cNvPr>
          <p:cNvSpPr txBox="1"/>
          <p:nvPr/>
        </p:nvSpPr>
        <p:spPr>
          <a:xfrm>
            <a:off x="2773383" y="5063184"/>
            <a:ext cx="213639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- When the file is uploaded to the flash using the burner, the microcontroller can be connected again to its application circuit. 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A330123-AC4D-4D05-993D-6F4F23EED0CC}"/>
              </a:ext>
            </a:extLst>
          </p:cNvPr>
          <p:cNvSpPr txBox="1"/>
          <p:nvPr/>
        </p:nvSpPr>
        <p:spPr>
          <a:xfrm>
            <a:off x="2762182" y="6276394"/>
            <a:ext cx="213639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- </a:t>
            </a:r>
            <a:r>
              <a:rPr lang="en-US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Not relevant to be used in automotive applications.</a:t>
            </a:r>
            <a:endParaRPr lang="en-US" dirty="0"/>
          </a:p>
          <a:p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160E104-5CEE-4015-8F23-899B3282F825}"/>
              </a:ext>
            </a:extLst>
          </p:cNvPr>
          <p:cNvSpPr txBox="1"/>
          <p:nvPr/>
        </p:nvSpPr>
        <p:spPr>
          <a:xfrm>
            <a:off x="5188316" y="5063184"/>
            <a:ext cx="211295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Times New Roman" panose="02020603050405020304" pitchFamily="18" charset="0"/>
              </a:rPr>
              <a:t>- </a:t>
            </a:r>
            <a:r>
              <a:rPr lang="en-GB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A flash driver is needed to get the required application code, this is done by the available communication protocols in the embedded device (Target Specific)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A807816-3173-4B0A-A8D6-061EFDEF37C0}"/>
              </a:ext>
            </a:extLst>
          </p:cNvPr>
          <p:cNvGrpSpPr/>
          <p:nvPr/>
        </p:nvGrpSpPr>
        <p:grpSpPr>
          <a:xfrm>
            <a:off x="7543509" y="3123473"/>
            <a:ext cx="2203001" cy="2064483"/>
            <a:chOff x="7459103" y="1958999"/>
            <a:chExt cx="2203001" cy="2064483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53F177D-A7A4-46F5-ADDD-E25BE1BACEE4}"/>
                </a:ext>
              </a:extLst>
            </p:cNvPr>
            <p:cNvSpPr txBox="1"/>
            <p:nvPr/>
          </p:nvSpPr>
          <p:spPr>
            <a:xfrm>
              <a:off x="7459103" y="2853931"/>
              <a:ext cx="2203001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- </a:t>
              </a:r>
              <a:r>
                <a:rPr lang="en-GB" b="0" i="0" u="none" strike="noStrike" baseline="0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the bootloader checks to see if there is an upload request When you power up or reset your microcontroller board </a:t>
              </a:r>
              <a:endParaRPr lang="en-US" dirty="0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CDC3C1AB-E0F4-4589-9129-9EFDAA5D7FF6}"/>
                </a:ext>
              </a:extLst>
            </p:cNvPr>
            <p:cNvSpPr/>
            <p:nvPr/>
          </p:nvSpPr>
          <p:spPr>
            <a:xfrm>
              <a:off x="7622749" y="1958999"/>
              <a:ext cx="1887497" cy="812781"/>
            </a:xfrm>
            <a:prstGeom prst="roundRect">
              <a:avLst/>
            </a:prstGeom>
            <a:solidFill>
              <a:srgbClr val="125AC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b="1" dirty="0"/>
                <a:t>Bootloader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74D2B019-4D33-46CB-9A49-7A2D872D8D2E}"/>
              </a:ext>
            </a:extLst>
          </p:cNvPr>
          <p:cNvSpPr txBox="1"/>
          <p:nvPr/>
        </p:nvSpPr>
        <p:spPr>
          <a:xfrm>
            <a:off x="7538526" y="5203525"/>
            <a:ext cx="1952939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- If there is, it will upload the new program and burn it into Flash memory. If not, it will start running the last program that you loaded. 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81C7DFA-9336-4637-8FD0-E9CDDA8BE8A3}"/>
              </a:ext>
            </a:extLst>
          </p:cNvPr>
          <p:cNvSpPr/>
          <p:nvPr/>
        </p:nvSpPr>
        <p:spPr>
          <a:xfrm>
            <a:off x="0" y="-1"/>
            <a:ext cx="12192000" cy="1505243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2741EBE5-DC75-4DA5-AFFE-CDB555A39474}"/>
              </a:ext>
            </a:extLst>
          </p:cNvPr>
          <p:cNvGrpSpPr/>
          <p:nvPr/>
        </p:nvGrpSpPr>
        <p:grpSpPr>
          <a:xfrm>
            <a:off x="2323663" y="231612"/>
            <a:ext cx="7258050" cy="6394776"/>
            <a:chOff x="1859429" y="200320"/>
            <a:chExt cx="7258050" cy="6394776"/>
          </a:xfrm>
        </p:grpSpPr>
        <p:sp>
          <p:nvSpPr>
            <p:cNvPr id="107" name="Rectangle: Rounded Corners 106">
              <a:extLst>
                <a:ext uri="{FF2B5EF4-FFF2-40B4-BE49-F238E27FC236}">
                  <a16:creationId xmlns:a16="http://schemas.microsoft.com/office/drawing/2014/main" id="{4879D15E-D455-42DC-92B2-05E9B6B949DF}"/>
                </a:ext>
              </a:extLst>
            </p:cNvPr>
            <p:cNvSpPr/>
            <p:nvPr/>
          </p:nvSpPr>
          <p:spPr>
            <a:xfrm>
              <a:off x="4898532" y="1233990"/>
              <a:ext cx="1162878" cy="616226"/>
            </a:xfrm>
            <a:prstGeom prst="roundRect">
              <a:avLst/>
            </a:prstGeom>
            <a:solidFill>
              <a:srgbClr val="125AC4"/>
            </a:solidFill>
            <a:ln>
              <a:solidFill>
                <a:srgbClr val="125AC4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Gateway</a:t>
              </a:r>
            </a:p>
            <a:p>
              <a:pPr algn="ctr"/>
              <a:r>
                <a:rPr lang="en-US" dirty="0"/>
                <a:t>STM32</a:t>
              </a:r>
            </a:p>
          </p:txBody>
        </p:sp>
        <p:sp>
          <p:nvSpPr>
            <p:cNvPr id="108" name="Rectangle: Rounded Corners 107">
              <a:extLst>
                <a:ext uri="{FF2B5EF4-FFF2-40B4-BE49-F238E27FC236}">
                  <a16:creationId xmlns:a16="http://schemas.microsoft.com/office/drawing/2014/main" id="{5E5594F7-660F-4D91-A862-D9A0ED1AEE11}"/>
                </a:ext>
              </a:extLst>
            </p:cNvPr>
            <p:cNvSpPr/>
            <p:nvPr/>
          </p:nvSpPr>
          <p:spPr>
            <a:xfrm>
              <a:off x="4791305" y="200320"/>
              <a:ext cx="1381328" cy="616226"/>
            </a:xfrm>
            <a:prstGeom prst="roundRect">
              <a:avLst/>
            </a:prstGeom>
            <a:solidFill>
              <a:srgbClr val="00183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Telematics unit (ESP32)</a:t>
              </a:r>
            </a:p>
          </p:txBody>
        </p:sp>
        <p:sp>
          <p:nvSpPr>
            <p:cNvPr id="109" name="Rectangle: Rounded Corners 108">
              <a:extLst>
                <a:ext uri="{FF2B5EF4-FFF2-40B4-BE49-F238E27FC236}">
                  <a16:creationId xmlns:a16="http://schemas.microsoft.com/office/drawing/2014/main" id="{31C90E8D-F712-412C-8720-F9C5FDA31CA0}"/>
                </a:ext>
              </a:extLst>
            </p:cNvPr>
            <p:cNvSpPr/>
            <p:nvPr/>
          </p:nvSpPr>
          <p:spPr>
            <a:xfrm>
              <a:off x="1859429" y="200320"/>
              <a:ext cx="1161442" cy="616226"/>
            </a:xfrm>
            <a:prstGeom prst="roundRect">
              <a:avLst/>
            </a:prstGeom>
            <a:solidFill>
              <a:srgbClr val="00183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Server OEM</a:t>
              </a:r>
            </a:p>
          </p:txBody>
        </p:sp>
        <p:sp>
          <p:nvSpPr>
            <p:cNvPr id="110" name="Rectangle: Rounded Corners 109">
              <a:extLst>
                <a:ext uri="{FF2B5EF4-FFF2-40B4-BE49-F238E27FC236}">
                  <a16:creationId xmlns:a16="http://schemas.microsoft.com/office/drawing/2014/main" id="{23976BF0-CA3D-4644-B9FB-BC0F788845BF}"/>
                </a:ext>
              </a:extLst>
            </p:cNvPr>
            <p:cNvSpPr/>
            <p:nvPr/>
          </p:nvSpPr>
          <p:spPr>
            <a:xfrm>
              <a:off x="4588645" y="2199469"/>
              <a:ext cx="1799617" cy="616226"/>
            </a:xfrm>
            <a:prstGeom prst="roundRect">
              <a:avLst/>
            </a:prstGeom>
            <a:solidFill>
              <a:srgbClr val="125AC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Can Transceiver</a:t>
              </a:r>
            </a:p>
            <a:p>
              <a:pPr algn="ctr"/>
              <a:r>
                <a:rPr lang="en-US" dirty="0"/>
                <a:t>MCP 2551</a:t>
              </a:r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765BD669-8840-437E-8A13-BBD952FF9C04}"/>
                </a:ext>
              </a:extLst>
            </p:cNvPr>
            <p:cNvSpPr/>
            <p:nvPr/>
          </p:nvSpPr>
          <p:spPr>
            <a:xfrm>
              <a:off x="1859429" y="3240209"/>
              <a:ext cx="7258050" cy="291829"/>
            </a:xfrm>
            <a:prstGeom prst="rect">
              <a:avLst/>
            </a:prstGeom>
            <a:solidFill>
              <a:srgbClr val="00183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500" dirty="0"/>
                <a:t>Can Bus</a:t>
              </a:r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10344424-52F7-4E4D-BCE0-DAA4D0CAAD7E}"/>
                </a:ext>
              </a:extLst>
            </p:cNvPr>
            <p:cNvSpPr/>
            <p:nvPr/>
          </p:nvSpPr>
          <p:spPr>
            <a:xfrm flipV="1">
              <a:off x="3031219" y="3317726"/>
              <a:ext cx="4915209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Rectangle: Rounded Corners 112">
              <a:extLst>
                <a:ext uri="{FF2B5EF4-FFF2-40B4-BE49-F238E27FC236}">
                  <a16:creationId xmlns:a16="http://schemas.microsoft.com/office/drawing/2014/main" id="{73FACA1A-B2E0-42D6-8E89-C0DDD0DFCC15}"/>
                </a:ext>
              </a:extLst>
            </p:cNvPr>
            <p:cNvSpPr/>
            <p:nvPr/>
          </p:nvSpPr>
          <p:spPr>
            <a:xfrm>
              <a:off x="2571751" y="4118248"/>
              <a:ext cx="1814734" cy="562707"/>
            </a:xfrm>
            <a:prstGeom prst="roundRect">
              <a:avLst/>
            </a:prstGeom>
            <a:solidFill>
              <a:srgbClr val="125AC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Can Transceiver</a:t>
              </a:r>
            </a:p>
            <a:p>
              <a:pPr algn="ctr"/>
              <a:r>
                <a:rPr lang="en-US" dirty="0"/>
                <a:t>MCP 2551</a:t>
              </a:r>
            </a:p>
          </p:txBody>
        </p:sp>
        <p:sp>
          <p:nvSpPr>
            <p:cNvPr id="114" name="Rectangle: Rounded Corners 113">
              <a:extLst>
                <a:ext uri="{FF2B5EF4-FFF2-40B4-BE49-F238E27FC236}">
                  <a16:creationId xmlns:a16="http://schemas.microsoft.com/office/drawing/2014/main" id="{CF8A94A2-0AC9-4D13-B1C3-F4B6C7E1A150}"/>
                </a:ext>
              </a:extLst>
            </p:cNvPr>
            <p:cNvSpPr/>
            <p:nvPr/>
          </p:nvSpPr>
          <p:spPr>
            <a:xfrm>
              <a:off x="5010151" y="4118247"/>
              <a:ext cx="1814734" cy="562707"/>
            </a:xfrm>
            <a:prstGeom prst="roundRect">
              <a:avLst/>
            </a:prstGeom>
            <a:solidFill>
              <a:srgbClr val="125AC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Can Transceiver</a:t>
              </a:r>
            </a:p>
            <a:p>
              <a:pPr algn="ctr"/>
              <a:r>
                <a:rPr lang="en-US" dirty="0"/>
                <a:t>MCP 2551</a:t>
              </a:r>
            </a:p>
          </p:txBody>
        </p:sp>
        <p:sp>
          <p:nvSpPr>
            <p:cNvPr id="115" name="Rectangle: Rounded Corners 114">
              <a:extLst>
                <a:ext uri="{FF2B5EF4-FFF2-40B4-BE49-F238E27FC236}">
                  <a16:creationId xmlns:a16="http://schemas.microsoft.com/office/drawing/2014/main" id="{BC7E634C-A8FF-4B15-BDE5-024F4B193F1F}"/>
                </a:ext>
              </a:extLst>
            </p:cNvPr>
            <p:cNvSpPr/>
            <p:nvPr/>
          </p:nvSpPr>
          <p:spPr>
            <a:xfrm>
              <a:off x="7302745" y="4118246"/>
              <a:ext cx="1814734" cy="562707"/>
            </a:xfrm>
            <a:prstGeom prst="roundRect">
              <a:avLst/>
            </a:prstGeom>
            <a:solidFill>
              <a:srgbClr val="125AC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Can Transceiver</a:t>
              </a:r>
            </a:p>
            <a:p>
              <a:pPr algn="ctr"/>
              <a:r>
                <a:rPr lang="en-US" dirty="0"/>
                <a:t>MCP 2551</a:t>
              </a:r>
            </a:p>
          </p:txBody>
        </p:sp>
        <p:sp>
          <p:nvSpPr>
            <p:cNvPr id="116" name="Rectangle: Rounded Corners 115">
              <a:extLst>
                <a:ext uri="{FF2B5EF4-FFF2-40B4-BE49-F238E27FC236}">
                  <a16:creationId xmlns:a16="http://schemas.microsoft.com/office/drawing/2014/main" id="{F16D66EC-A2B5-4BCC-BB26-74771DD86CB3}"/>
                </a:ext>
              </a:extLst>
            </p:cNvPr>
            <p:cNvSpPr/>
            <p:nvPr/>
          </p:nvSpPr>
          <p:spPr>
            <a:xfrm>
              <a:off x="2642089" y="5996845"/>
              <a:ext cx="1595336" cy="598251"/>
            </a:xfrm>
            <a:prstGeom prst="roundRect">
              <a:avLst/>
            </a:prstGeom>
            <a:solidFill>
              <a:srgbClr val="00183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Raspberry Pi 4</a:t>
              </a:r>
            </a:p>
          </p:txBody>
        </p:sp>
        <p:sp>
          <p:nvSpPr>
            <p:cNvPr id="117" name="Rectangle: Rounded Corners 116">
              <a:extLst>
                <a:ext uri="{FF2B5EF4-FFF2-40B4-BE49-F238E27FC236}">
                  <a16:creationId xmlns:a16="http://schemas.microsoft.com/office/drawing/2014/main" id="{0AFD1DC5-6A54-4E1D-A8F9-0F73B560BB32}"/>
                </a:ext>
              </a:extLst>
            </p:cNvPr>
            <p:cNvSpPr/>
            <p:nvPr/>
          </p:nvSpPr>
          <p:spPr>
            <a:xfrm>
              <a:off x="4577297" y="5996845"/>
              <a:ext cx="1190516" cy="598251"/>
            </a:xfrm>
            <a:prstGeom prst="roundRect">
              <a:avLst/>
            </a:prstGeom>
            <a:solidFill>
              <a:srgbClr val="00183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Engine system</a:t>
              </a:r>
            </a:p>
          </p:txBody>
        </p:sp>
        <p:sp>
          <p:nvSpPr>
            <p:cNvPr id="118" name="Rectangle: Rounded Corners 117">
              <a:extLst>
                <a:ext uri="{FF2B5EF4-FFF2-40B4-BE49-F238E27FC236}">
                  <a16:creationId xmlns:a16="http://schemas.microsoft.com/office/drawing/2014/main" id="{D0553F7C-531E-4D42-9FC0-93AFD630A750}"/>
                </a:ext>
              </a:extLst>
            </p:cNvPr>
            <p:cNvSpPr/>
            <p:nvPr/>
          </p:nvSpPr>
          <p:spPr>
            <a:xfrm>
              <a:off x="6056369" y="5996844"/>
              <a:ext cx="1190516" cy="598251"/>
            </a:xfrm>
            <a:prstGeom prst="roundRect">
              <a:avLst/>
            </a:prstGeom>
            <a:solidFill>
              <a:srgbClr val="001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Collision system</a:t>
              </a:r>
            </a:p>
          </p:txBody>
        </p:sp>
        <p:sp>
          <p:nvSpPr>
            <p:cNvPr id="119" name="Rectangle: Rounded Corners 118">
              <a:extLst>
                <a:ext uri="{FF2B5EF4-FFF2-40B4-BE49-F238E27FC236}">
                  <a16:creationId xmlns:a16="http://schemas.microsoft.com/office/drawing/2014/main" id="{0EA09C45-6CB4-4B4B-8CAC-4500F339CDEC}"/>
                </a:ext>
              </a:extLst>
            </p:cNvPr>
            <p:cNvSpPr/>
            <p:nvPr/>
          </p:nvSpPr>
          <p:spPr>
            <a:xfrm>
              <a:off x="7481181" y="5996844"/>
              <a:ext cx="1457861" cy="598251"/>
            </a:xfrm>
            <a:prstGeom prst="roundRect">
              <a:avLst/>
            </a:prstGeom>
            <a:solidFill>
              <a:srgbClr val="00183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Temperature Monitoring</a:t>
              </a:r>
            </a:p>
          </p:txBody>
        </p:sp>
        <p:sp>
          <p:nvSpPr>
            <p:cNvPr id="120" name="Rectangle: Rounded Corners 119">
              <a:extLst>
                <a:ext uri="{FF2B5EF4-FFF2-40B4-BE49-F238E27FC236}">
                  <a16:creationId xmlns:a16="http://schemas.microsoft.com/office/drawing/2014/main" id="{DC7EF097-813A-402A-A3F1-CDB69AAD37CA}"/>
                </a:ext>
              </a:extLst>
            </p:cNvPr>
            <p:cNvSpPr/>
            <p:nvPr/>
          </p:nvSpPr>
          <p:spPr>
            <a:xfrm>
              <a:off x="2885730" y="5078330"/>
              <a:ext cx="1186775" cy="562707"/>
            </a:xfrm>
            <a:prstGeom prst="roundRect">
              <a:avLst/>
            </a:prstGeom>
            <a:solidFill>
              <a:srgbClr val="125AC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User ECU</a:t>
              </a:r>
            </a:p>
            <a:p>
              <a:pPr algn="ctr"/>
              <a:r>
                <a:rPr lang="en-US" dirty="0"/>
                <a:t>STM32</a:t>
              </a:r>
            </a:p>
          </p:txBody>
        </p:sp>
        <p:sp>
          <p:nvSpPr>
            <p:cNvPr id="121" name="Rectangle: Rounded Corners 120">
              <a:extLst>
                <a:ext uri="{FF2B5EF4-FFF2-40B4-BE49-F238E27FC236}">
                  <a16:creationId xmlns:a16="http://schemas.microsoft.com/office/drawing/2014/main" id="{9E2C4A55-8670-4504-90C3-440C2D5FD6FD}"/>
                </a:ext>
              </a:extLst>
            </p:cNvPr>
            <p:cNvSpPr/>
            <p:nvPr/>
          </p:nvSpPr>
          <p:spPr>
            <a:xfrm>
              <a:off x="5324130" y="5078329"/>
              <a:ext cx="1186775" cy="562707"/>
            </a:xfrm>
            <a:prstGeom prst="roundRect">
              <a:avLst/>
            </a:prstGeom>
            <a:solidFill>
              <a:srgbClr val="125AC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App ECU1</a:t>
              </a:r>
            </a:p>
          </p:txBody>
        </p:sp>
        <p:sp>
          <p:nvSpPr>
            <p:cNvPr id="122" name="Rectangle: Rounded Corners 121">
              <a:extLst>
                <a:ext uri="{FF2B5EF4-FFF2-40B4-BE49-F238E27FC236}">
                  <a16:creationId xmlns:a16="http://schemas.microsoft.com/office/drawing/2014/main" id="{3484D417-CE17-4F37-9F36-4F49DD2F1E16}"/>
                </a:ext>
              </a:extLst>
            </p:cNvPr>
            <p:cNvSpPr/>
            <p:nvPr/>
          </p:nvSpPr>
          <p:spPr>
            <a:xfrm>
              <a:off x="7616723" y="5078329"/>
              <a:ext cx="1186775" cy="562707"/>
            </a:xfrm>
            <a:prstGeom prst="roundRect">
              <a:avLst/>
            </a:prstGeom>
            <a:solidFill>
              <a:srgbClr val="125AC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App ECU2</a:t>
              </a:r>
            </a:p>
          </p:txBody>
        </p:sp>
        <p:cxnSp>
          <p:nvCxnSpPr>
            <p:cNvPr id="123" name="Straight Arrow Connector 122">
              <a:extLst>
                <a:ext uri="{FF2B5EF4-FFF2-40B4-BE49-F238E27FC236}">
                  <a16:creationId xmlns:a16="http://schemas.microsoft.com/office/drawing/2014/main" id="{916E71FA-55AF-4D0B-812F-F71E5E64155F}"/>
                </a:ext>
              </a:extLst>
            </p:cNvPr>
            <p:cNvCxnSpPr>
              <a:cxnSpLocks/>
              <a:stCxn id="107" idx="0"/>
              <a:endCxn id="108" idx="2"/>
            </p:cNvCxnSpPr>
            <p:nvPr/>
          </p:nvCxnSpPr>
          <p:spPr>
            <a:xfrm flipV="1">
              <a:off x="5479971" y="816546"/>
              <a:ext cx="1998" cy="417444"/>
            </a:xfrm>
            <a:prstGeom prst="straightConnector1">
              <a:avLst/>
            </a:prstGeom>
            <a:ln>
              <a:solidFill>
                <a:srgbClr val="00B0F0"/>
              </a:solidFill>
              <a:tailEnd type="triangle"/>
            </a:ln>
            <a:effectLst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0C5168F2-7891-4B7B-A3B6-CFF02CADA9E8}"/>
                </a:ext>
              </a:extLst>
            </p:cNvPr>
            <p:cNvCxnSpPr>
              <a:stCxn id="110" idx="0"/>
              <a:endCxn id="107" idx="2"/>
            </p:cNvCxnSpPr>
            <p:nvPr/>
          </p:nvCxnSpPr>
          <p:spPr>
            <a:xfrm flipH="1" flipV="1">
              <a:off x="5479971" y="1850216"/>
              <a:ext cx="8483" cy="349253"/>
            </a:xfrm>
            <a:prstGeom prst="straightConnector1">
              <a:avLst/>
            </a:prstGeom>
            <a:ln>
              <a:solidFill>
                <a:srgbClr val="00B0F0"/>
              </a:solidFill>
              <a:tailEnd type="triangle"/>
            </a:ln>
            <a:effectLst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Arrow Connector 124">
              <a:extLst>
                <a:ext uri="{FF2B5EF4-FFF2-40B4-BE49-F238E27FC236}">
                  <a16:creationId xmlns:a16="http://schemas.microsoft.com/office/drawing/2014/main" id="{2C65E436-DA04-43AD-9039-233BB17A323A}"/>
                </a:ext>
              </a:extLst>
            </p:cNvPr>
            <p:cNvCxnSpPr>
              <a:stCxn id="111" idx="0"/>
              <a:endCxn id="110" idx="2"/>
            </p:cNvCxnSpPr>
            <p:nvPr/>
          </p:nvCxnSpPr>
          <p:spPr>
            <a:xfrm flipV="1">
              <a:off x="5488454" y="2815695"/>
              <a:ext cx="0" cy="424514"/>
            </a:xfrm>
            <a:prstGeom prst="straightConnector1">
              <a:avLst/>
            </a:prstGeom>
            <a:ln>
              <a:solidFill>
                <a:srgbClr val="00B0F0"/>
              </a:solidFill>
              <a:tailEnd type="triangle"/>
            </a:ln>
            <a:effectLst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nector: Elbow 125">
              <a:extLst>
                <a:ext uri="{FF2B5EF4-FFF2-40B4-BE49-F238E27FC236}">
                  <a16:creationId xmlns:a16="http://schemas.microsoft.com/office/drawing/2014/main" id="{0E15C9CE-3508-4F09-8C8D-C80F17668020}"/>
                </a:ext>
              </a:extLst>
            </p:cNvPr>
            <p:cNvCxnSpPr>
              <a:stCxn id="111" idx="2"/>
              <a:endCxn id="114" idx="0"/>
            </p:cNvCxnSpPr>
            <p:nvPr/>
          </p:nvCxnSpPr>
          <p:spPr>
            <a:xfrm rot="16200000" flipH="1">
              <a:off x="5409882" y="3610610"/>
              <a:ext cx="586209" cy="429064"/>
            </a:xfrm>
            <a:prstGeom prst="bentConnector3">
              <a:avLst/>
            </a:prstGeom>
            <a:ln>
              <a:solidFill>
                <a:srgbClr val="00B0F0"/>
              </a:solidFill>
              <a:tailEnd type="triangle"/>
            </a:ln>
            <a:effectLst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Arrow Connector 126">
              <a:extLst>
                <a:ext uri="{FF2B5EF4-FFF2-40B4-BE49-F238E27FC236}">
                  <a16:creationId xmlns:a16="http://schemas.microsoft.com/office/drawing/2014/main" id="{D845314B-6D42-4074-B371-DA0C34E2B2B9}"/>
                </a:ext>
              </a:extLst>
            </p:cNvPr>
            <p:cNvCxnSpPr>
              <a:cxnSpLocks/>
            </p:cNvCxnSpPr>
            <p:nvPr/>
          </p:nvCxnSpPr>
          <p:spPr>
            <a:xfrm>
              <a:off x="3479117" y="3532042"/>
              <a:ext cx="0" cy="586204"/>
            </a:xfrm>
            <a:prstGeom prst="straightConnector1">
              <a:avLst/>
            </a:prstGeom>
            <a:ln>
              <a:solidFill>
                <a:srgbClr val="00B0F0"/>
              </a:solidFill>
              <a:tailEnd type="triangle"/>
            </a:ln>
            <a:effectLst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Arrow Connector 127">
              <a:extLst>
                <a:ext uri="{FF2B5EF4-FFF2-40B4-BE49-F238E27FC236}">
                  <a16:creationId xmlns:a16="http://schemas.microsoft.com/office/drawing/2014/main" id="{A19876D2-F261-4185-A4A5-8AB15F42EDEE}"/>
                </a:ext>
              </a:extLst>
            </p:cNvPr>
            <p:cNvCxnSpPr>
              <a:stCxn id="113" idx="2"/>
            </p:cNvCxnSpPr>
            <p:nvPr/>
          </p:nvCxnSpPr>
          <p:spPr>
            <a:xfrm flipH="1">
              <a:off x="3479117" y="4680955"/>
              <a:ext cx="1" cy="397374"/>
            </a:xfrm>
            <a:prstGeom prst="straightConnector1">
              <a:avLst/>
            </a:prstGeom>
            <a:ln>
              <a:solidFill>
                <a:srgbClr val="00B0F0"/>
              </a:solidFill>
              <a:tailEnd type="triangle"/>
            </a:ln>
            <a:effectLst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Arrow Connector 128">
              <a:extLst>
                <a:ext uri="{FF2B5EF4-FFF2-40B4-BE49-F238E27FC236}">
                  <a16:creationId xmlns:a16="http://schemas.microsoft.com/office/drawing/2014/main" id="{99B83F23-FEF0-47D8-A5C0-5C0175C13D3B}"/>
                </a:ext>
              </a:extLst>
            </p:cNvPr>
            <p:cNvCxnSpPr>
              <a:stCxn id="114" idx="2"/>
            </p:cNvCxnSpPr>
            <p:nvPr/>
          </p:nvCxnSpPr>
          <p:spPr>
            <a:xfrm flipH="1">
              <a:off x="5917517" y="4680954"/>
              <a:ext cx="1" cy="397375"/>
            </a:xfrm>
            <a:prstGeom prst="straightConnector1">
              <a:avLst/>
            </a:prstGeom>
            <a:ln>
              <a:solidFill>
                <a:srgbClr val="00B0F0"/>
              </a:solidFill>
              <a:tailEnd type="triangle"/>
            </a:ln>
            <a:effectLst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Arrow Connector 129">
              <a:extLst>
                <a:ext uri="{FF2B5EF4-FFF2-40B4-BE49-F238E27FC236}">
                  <a16:creationId xmlns:a16="http://schemas.microsoft.com/office/drawing/2014/main" id="{2FCCEDE5-25D3-4646-B85C-80DCB9993DE2}"/>
                </a:ext>
              </a:extLst>
            </p:cNvPr>
            <p:cNvCxnSpPr>
              <a:stCxn id="115" idx="2"/>
            </p:cNvCxnSpPr>
            <p:nvPr/>
          </p:nvCxnSpPr>
          <p:spPr>
            <a:xfrm flipH="1">
              <a:off x="8210110" y="4680953"/>
              <a:ext cx="2" cy="397376"/>
            </a:xfrm>
            <a:prstGeom prst="straightConnector1">
              <a:avLst/>
            </a:prstGeom>
            <a:ln>
              <a:solidFill>
                <a:srgbClr val="00B0F0"/>
              </a:solidFill>
              <a:tailEnd type="triangle"/>
            </a:ln>
            <a:effectLst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Arrow Connector 130">
              <a:extLst>
                <a:ext uri="{FF2B5EF4-FFF2-40B4-BE49-F238E27FC236}">
                  <a16:creationId xmlns:a16="http://schemas.microsoft.com/office/drawing/2014/main" id="{D7D37CE4-F1C2-4A56-A8B9-2ACF3C1C1122}"/>
                </a:ext>
              </a:extLst>
            </p:cNvPr>
            <p:cNvCxnSpPr>
              <a:stCxn id="122" idx="2"/>
            </p:cNvCxnSpPr>
            <p:nvPr/>
          </p:nvCxnSpPr>
          <p:spPr>
            <a:xfrm flipH="1">
              <a:off x="8210110" y="5641036"/>
              <a:ext cx="1" cy="355808"/>
            </a:xfrm>
            <a:prstGeom prst="straightConnector1">
              <a:avLst/>
            </a:prstGeom>
            <a:ln>
              <a:solidFill>
                <a:srgbClr val="00B0F0"/>
              </a:solidFill>
              <a:tailEnd type="triangle"/>
            </a:ln>
            <a:effectLst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Connector: Elbow 131">
              <a:extLst>
                <a:ext uri="{FF2B5EF4-FFF2-40B4-BE49-F238E27FC236}">
                  <a16:creationId xmlns:a16="http://schemas.microsoft.com/office/drawing/2014/main" id="{959DA005-86EE-4C0F-A2E6-152F7612DD5F}"/>
                </a:ext>
              </a:extLst>
            </p:cNvPr>
            <p:cNvCxnSpPr>
              <a:stCxn id="121" idx="2"/>
              <a:endCxn id="117" idx="0"/>
            </p:cNvCxnSpPr>
            <p:nvPr/>
          </p:nvCxnSpPr>
          <p:spPr>
            <a:xfrm rot="5400000">
              <a:off x="5367133" y="5446459"/>
              <a:ext cx="355809" cy="744963"/>
            </a:xfrm>
            <a:prstGeom prst="bentConnector3">
              <a:avLst/>
            </a:prstGeom>
            <a:ln>
              <a:solidFill>
                <a:srgbClr val="00B0F0"/>
              </a:solidFill>
              <a:tailEnd type="triangle"/>
            </a:ln>
            <a:effectLst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Connector: Elbow 132">
              <a:extLst>
                <a:ext uri="{FF2B5EF4-FFF2-40B4-BE49-F238E27FC236}">
                  <a16:creationId xmlns:a16="http://schemas.microsoft.com/office/drawing/2014/main" id="{63B9BAD1-C92A-4F94-8A37-86262039CD9D}"/>
                </a:ext>
              </a:extLst>
            </p:cNvPr>
            <p:cNvCxnSpPr>
              <a:stCxn id="121" idx="2"/>
              <a:endCxn id="118" idx="0"/>
            </p:cNvCxnSpPr>
            <p:nvPr/>
          </p:nvCxnSpPr>
          <p:spPr>
            <a:xfrm rot="16200000" flipH="1">
              <a:off x="6106668" y="5451885"/>
              <a:ext cx="355808" cy="734109"/>
            </a:xfrm>
            <a:prstGeom prst="bentConnector3">
              <a:avLst/>
            </a:prstGeom>
            <a:ln>
              <a:solidFill>
                <a:srgbClr val="00B0F0"/>
              </a:solidFill>
              <a:tailEnd type="triangle"/>
            </a:ln>
            <a:effectLst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Arrow Connector 133">
              <a:extLst>
                <a:ext uri="{FF2B5EF4-FFF2-40B4-BE49-F238E27FC236}">
                  <a16:creationId xmlns:a16="http://schemas.microsoft.com/office/drawing/2014/main" id="{20894E00-457A-4367-8973-A493178095F2}"/>
                </a:ext>
              </a:extLst>
            </p:cNvPr>
            <p:cNvCxnSpPr>
              <a:stCxn id="120" idx="2"/>
            </p:cNvCxnSpPr>
            <p:nvPr/>
          </p:nvCxnSpPr>
          <p:spPr>
            <a:xfrm flipH="1">
              <a:off x="3479117" y="5641037"/>
              <a:ext cx="1" cy="355807"/>
            </a:xfrm>
            <a:prstGeom prst="straightConnector1">
              <a:avLst/>
            </a:prstGeom>
            <a:ln>
              <a:solidFill>
                <a:srgbClr val="00B0F0"/>
              </a:solidFill>
              <a:tailEnd type="triangle"/>
            </a:ln>
            <a:effectLst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Arrow Connector 134">
              <a:extLst>
                <a:ext uri="{FF2B5EF4-FFF2-40B4-BE49-F238E27FC236}">
                  <a16:creationId xmlns:a16="http://schemas.microsoft.com/office/drawing/2014/main" id="{E31FCF29-95EA-40C2-AFAE-F56BEDC15FFC}"/>
                </a:ext>
              </a:extLst>
            </p:cNvPr>
            <p:cNvCxnSpPr>
              <a:stCxn id="108" idx="1"/>
              <a:endCxn id="109" idx="3"/>
            </p:cNvCxnSpPr>
            <p:nvPr/>
          </p:nvCxnSpPr>
          <p:spPr>
            <a:xfrm flipH="1">
              <a:off x="3020871" y="508433"/>
              <a:ext cx="1770434" cy="0"/>
            </a:xfrm>
            <a:prstGeom prst="straightConnector1">
              <a:avLst/>
            </a:prstGeom>
            <a:ln>
              <a:solidFill>
                <a:srgbClr val="00B0F0"/>
              </a:solidFill>
              <a:tailEnd type="triangle"/>
            </a:ln>
            <a:effectLst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3ACC855C-1EA2-4214-9FE4-7761226CB153}"/>
                </a:ext>
              </a:extLst>
            </p:cNvPr>
            <p:cNvSpPr/>
            <p:nvPr/>
          </p:nvSpPr>
          <p:spPr>
            <a:xfrm flipV="1">
              <a:off x="3031219" y="3406140"/>
              <a:ext cx="4915209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7" name="Straight Arrow Connector 136">
              <a:extLst>
                <a:ext uri="{FF2B5EF4-FFF2-40B4-BE49-F238E27FC236}">
                  <a16:creationId xmlns:a16="http://schemas.microsoft.com/office/drawing/2014/main" id="{4789C39F-ECE8-42F1-8CFD-C3472FAEB32C}"/>
                </a:ext>
              </a:extLst>
            </p:cNvPr>
            <p:cNvCxnSpPr>
              <a:cxnSpLocks/>
            </p:cNvCxnSpPr>
            <p:nvPr/>
          </p:nvCxnSpPr>
          <p:spPr>
            <a:xfrm>
              <a:off x="8221349" y="3532042"/>
              <a:ext cx="0" cy="586204"/>
            </a:xfrm>
            <a:prstGeom prst="straightConnector1">
              <a:avLst/>
            </a:prstGeom>
            <a:ln>
              <a:solidFill>
                <a:srgbClr val="00B0F0"/>
              </a:solidFill>
              <a:tailEnd type="triangle"/>
            </a:ln>
            <a:effectLst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3DD4B2D4-E316-48A5-88C0-5973F33CF00D}"/>
              </a:ext>
            </a:extLst>
          </p:cNvPr>
          <p:cNvGrpSpPr/>
          <p:nvPr/>
        </p:nvGrpSpPr>
        <p:grpSpPr>
          <a:xfrm>
            <a:off x="4566076" y="122501"/>
            <a:ext cx="3676404" cy="1889927"/>
            <a:chOff x="4101842" y="91209"/>
            <a:chExt cx="3676404" cy="1889927"/>
          </a:xfrm>
        </p:grpSpPr>
        <p:sp>
          <p:nvSpPr>
            <p:cNvPr id="139" name="Rectangle: Rounded Corners 138">
              <a:extLst>
                <a:ext uri="{FF2B5EF4-FFF2-40B4-BE49-F238E27FC236}">
                  <a16:creationId xmlns:a16="http://schemas.microsoft.com/office/drawing/2014/main" id="{D0E63EEA-CE78-4AA7-BE60-16850AEBF952}"/>
                </a:ext>
              </a:extLst>
            </p:cNvPr>
            <p:cNvSpPr/>
            <p:nvPr/>
          </p:nvSpPr>
          <p:spPr>
            <a:xfrm>
              <a:off x="4101842" y="91209"/>
              <a:ext cx="2886389" cy="1889927"/>
            </a:xfrm>
            <a:prstGeom prst="roundRect">
              <a:avLst/>
            </a:prstGeom>
            <a:noFill/>
            <a:ln w="571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E1248D2A-82E8-494D-B2B0-D18B7CAEC5AA}"/>
                </a:ext>
              </a:extLst>
            </p:cNvPr>
            <p:cNvSpPr txBox="1"/>
            <p:nvPr/>
          </p:nvSpPr>
          <p:spPr>
            <a:xfrm>
              <a:off x="6901719" y="702102"/>
              <a:ext cx="87652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b="1" dirty="0">
                  <a:solidFill>
                    <a:srgbClr val="FFC000"/>
                  </a:solidFill>
                </a:rPr>
                <a:t>Main ECU</a:t>
              </a:r>
            </a:p>
          </p:txBody>
        </p: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07D0CA05-1A29-45E9-B104-2322BFACED62}"/>
              </a:ext>
            </a:extLst>
          </p:cNvPr>
          <p:cNvGrpSpPr/>
          <p:nvPr/>
        </p:nvGrpSpPr>
        <p:grpSpPr>
          <a:xfrm>
            <a:off x="4848216" y="4908909"/>
            <a:ext cx="5791099" cy="1889174"/>
            <a:chOff x="4101842" y="91209"/>
            <a:chExt cx="3539756" cy="1889927"/>
          </a:xfrm>
        </p:grpSpPr>
        <p:sp>
          <p:nvSpPr>
            <p:cNvPr id="142" name="Rectangle: Rounded Corners 141">
              <a:extLst>
                <a:ext uri="{FF2B5EF4-FFF2-40B4-BE49-F238E27FC236}">
                  <a16:creationId xmlns:a16="http://schemas.microsoft.com/office/drawing/2014/main" id="{89992F2C-A8DB-4220-A287-5140EB2CC212}"/>
                </a:ext>
              </a:extLst>
            </p:cNvPr>
            <p:cNvSpPr/>
            <p:nvPr/>
          </p:nvSpPr>
          <p:spPr>
            <a:xfrm>
              <a:off x="4101842" y="91209"/>
              <a:ext cx="2886389" cy="1889927"/>
            </a:xfrm>
            <a:prstGeom prst="roundRect">
              <a:avLst/>
            </a:prstGeom>
            <a:noFill/>
            <a:ln w="57150">
              <a:solidFill>
                <a:srgbClr val="92D05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EAA2671F-3215-42BA-AB07-BF1A82E7C0FD}"/>
                </a:ext>
              </a:extLst>
            </p:cNvPr>
            <p:cNvSpPr txBox="1"/>
            <p:nvPr/>
          </p:nvSpPr>
          <p:spPr>
            <a:xfrm>
              <a:off x="6765071" y="644707"/>
              <a:ext cx="876527" cy="6465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b="1" dirty="0">
                  <a:solidFill>
                    <a:srgbClr val="92D050"/>
                  </a:solidFill>
                </a:rPr>
                <a:t>App</a:t>
              </a:r>
            </a:p>
            <a:p>
              <a:pPr algn="ctr"/>
              <a:r>
                <a:rPr lang="en-US" sz="1800" b="1" dirty="0">
                  <a:solidFill>
                    <a:srgbClr val="92D050"/>
                  </a:solidFill>
                </a:rPr>
                <a:t>ECU</a:t>
              </a:r>
            </a:p>
          </p:txBody>
        </p:sp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0156C7FA-06F1-49BA-81DA-67F21C2B7B31}"/>
              </a:ext>
            </a:extLst>
          </p:cNvPr>
          <p:cNvGrpSpPr/>
          <p:nvPr/>
        </p:nvGrpSpPr>
        <p:grpSpPr>
          <a:xfrm>
            <a:off x="2227596" y="4908909"/>
            <a:ext cx="2545065" cy="1889927"/>
            <a:chOff x="1763362" y="4877617"/>
            <a:chExt cx="2545065" cy="1889927"/>
          </a:xfrm>
        </p:grpSpPr>
        <p:sp>
          <p:nvSpPr>
            <p:cNvPr id="145" name="Rectangle: Rounded Corners 144">
              <a:extLst>
                <a:ext uri="{FF2B5EF4-FFF2-40B4-BE49-F238E27FC236}">
                  <a16:creationId xmlns:a16="http://schemas.microsoft.com/office/drawing/2014/main" id="{E6B03B89-F7D5-41FF-B0EC-E1AA7F436043}"/>
                </a:ext>
              </a:extLst>
            </p:cNvPr>
            <p:cNvSpPr/>
            <p:nvPr/>
          </p:nvSpPr>
          <p:spPr>
            <a:xfrm>
              <a:off x="2590364" y="4877617"/>
              <a:ext cx="1718063" cy="1889927"/>
            </a:xfrm>
            <a:prstGeom prst="roundRect">
              <a:avLst/>
            </a:prstGeom>
            <a:noFill/>
            <a:ln w="57150">
              <a:solidFill>
                <a:srgbClr val="7030A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06D2E43A-6810-4100-974A-5ABF73A0F4EA}"/>
                </a:ext>
              </a:extLst>
            </p:cNvPr>
            <p:cNvSpPr txBox="1"/>
            <p:nvPr/>
          </p:nvSpPr>
          <p:spPr>
            <a:xfrm>
              <a:off x="1763362" y="5504616"/>
              <a:ext cx="105670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b="1" dirty="0">
                  <a:solidFill>
                    <a:srgbClr val="7030A0"/>
                  </a:solidFill>
                </a:rPr>
                <a:t>User </a:t>
              </a:r>
            </a:p>
            <a:p>
              <a:pPr algn="ctr"/>
              <a:r>
                <a:rPr lang="en-US" sz="1800" b="1" dirty="0">
                  <a:solidFill>
                    <a:srgbClr val="7030A0"/>
                  </a:solidFill>
                </a:rPr>
                <a:t>ECU</a:t>
              </a:r>
            </a:p>
          </p:txBody>
        </p:sp>
      </p:grpSp>
      <p:sp>
        <p:nvSpPr>
          <p:cNvPr id="147" name="TextBox 146">
            <a:extLst>
              <a:ext uri="{FF2B5EF4-FFF2-40B4-BE49-F238E27FC236}">
                <a16:creationId xmlns:a16="http://schemas.microsoft.com/office/drawing/2014/main" id="{5459DF0A-FFF4-4920-9954-7CC06CA3BB70}"/>
              </a:ext>
            </a:extLst>
          </p:cNvPr>
          <p:cNvSpPr txBox="1"/>
          <p:nvPr/>
        </p:nvSpPr>
        <p:spPr>
          <a:xfrm>
            <a:off x="2101648" y="3003092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FB2EB85E-A243-413F-9A05-BEB8C6BCF1D5}"/>
              </a:ext>
            </a:extLst>
          </p:cNvPr>
          <p:cNvSpPr txBox="1"/>
          <p:nvPr/>
        </p:nvSpPr>
        <p:spPr>
          <a:xfrm>
            <a:off x="3650312" y="551854"/>
            <a:ext cx="8741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C00000"/>
                </a:solidFill>
              </a:rPr>
              <a:t>Wi-Fi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7322F9F1-AF98-48E9-AF94-76A694140AA4}"/>
              </a:ext>
            </a:extLst>
          </p:cNvPr>
          <p:cNvSpPr txBox="1"/>
          <p:nvPr/>
        </p:nvSpPr>
        <p:spPr>
          <a:xfrm>
            <a:off x="3872992" y="5699714"/>
            <a:ext cx="8741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C00000"/>
                </a:solidFill>
              </a:rPr>
              <a:t>UART</a:t>
            </a:r>
          </a:p>
        </p:txBody>
      </p: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092928CD-0C92-4442-A515-A68AC00972D3}"/>
              </a:ext>
            </a:extLst>
          </p:cNvPr>
          <p:cNvGrpSpPr/>
          <p:nvPr/>
        </p:nvGrpSpPr>
        <p:grpSpPr>
          <a:xfrm>
            <a:off x="8242480" y="1056560"/>
            <a:ext cx="1681433" cy="4405626"/>
            <a:chOff x="8242480" y="1056560"/>
            <a:chExt cx="1681433" cy="4405626"/>
          </a:xfrm>
        </p:grpSpPr>
        <p:cxnSp>
          <p:nvCxnSpPr>
            <p:cNvPr id="151" name="Connector: Elbow 150">
              <a:extLst>
                <a:ext uri="{FF2B5EF4-FFF2-40B4-BE49-F238E27FC236}">
                  <a16:creationId xmlns:a16="http://schemas.microsoft.com/office/drawing/2014/main" id="{51D79A26-41B6-4535-86FC-1564CC383B6A}"/>
                </a:ext>
              </a:extLst>
            </p:cNvPr>
            <p:cNvCxnSpPr>
              <a:stCxn id="140" idx="3"/>
            </p:cNvCxnSpPr>
            <p:nvPr/>
          </p:nvCxnSpPr>
          <p:spPr>
            <a:xfrm>
              <a:off x="8242480" y="1056560"/>
              <a:ext cx="1681433" cy="4405626"/>
            </a:xfrm>
            <a:prstGeom prst="bentConnector2">
              <a:avLst/>
            </a:prstGeom>
            <a:ln>
              <a:solidFill>
                <a:srgbClr val="C00000"/>
              </a:solidFill>
              <a:tailEnd type="triangle"/>
            </a:ln>
            <a:effectLst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7E95F552-A446-4FE8-8398-BB4F5C06A5CC}"/>
                </a:ext>
              </a:extLst>
            </p:cNvPr>
            <p:cNvSpPr txBox="1"/>
            <p:nvPr/>
          </p:nvSpPr>
          <p:spPr>
            <a:xfrm>
              <a:off x="8415758" y="1601951"/>
              <a:ext cx="107890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C00000"/>
                  </a:solidFill>
                </a:rPr>
                <a:t>CAN network</a:t>
              </a:r>
            </a:p>
          </p:txBody>
        </p:sp>
      </p:grpSp>
      <p:sp>
        <p:nvSpPr>
          <p:cNvPr id="153" name="TextBox 152">
            <a:extLst>
              <a:ext uri="{FF2B5EF4-FFF2-40B4-BE49-F238E27FC236}">
                <a16:creationId xmlns:a16="http://schemas.microsoft.com/office/drawing/2014/main" id="{981808E3-3BBF-4618-B2FB-7BEF196428DC}"/>
              </a:ext>
            </a:extLst>
          </p:cNvPr>
          <p:cNvSpPr txBox="1"/>
          <p:nvPr/>
        </p:nvSpPr>
        <p:spPr>
          <a:xfrm>
            <a:off x="5853457" y="887282"/>
            <a:ext cx="8741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C00000"/>
                </a:solidFill>
              </a:rPr>
              <a:t>UART</a:t>
            </a:r>
          </a:p>
        </p:txBody>
      </p: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8A5B3C6E-F071-4116-9B41-E4529744724D}"/>
              </a:ext>
            </a:extLst>
          </p:cNvPr>
          <p:cNvGrpSpPr/>
          <p:nvPr/>
        </p:nvGrpSpPr>
        <p:grpSpPr>
          <a:xfrm>
            <a:off x="1959013" y="1067464"/>
            <a:ext cx="3071297" cy="4791609"/>
            <a:chOff x="1494779" y="1067464"/>
            <a:chExt cx="3071297" cy="4791609"/>
          </a:xfrm>
        </p:grpSpPr>
        <p:cxnSp>
          <p:nvCxnSpPr>
            <p:cNvPr id="155" name="Connector: Elbow 154">
              <a:extLst>
                <a:ext uri="{FF2B5EF4-FFF2-40B4-BE49-F238E27FC236}">
                  <a16:creationId xmlns:a16="http://schemas.microsoft.com/office/drawing/2014/main" id="{8DEE0992-B8B3-447D-845B-3E514DADFC8F}"/>
                </a:ext>
              </a:extLst>
            </p:cNvPr>
            <p:cNvCxnSpPr>
              <a:cxnSpLocks/>
              <a:stCxn id="139" idx="1"/>
              <a:endCxn id="146" idx="1"/>
            </p:cNvCxnSpPr>
            <p:nvPr/>
          </p:nvCxnSpPr>
          <p:spPr>
            <a:xfrm rot="10800000" flipV="1">
              <a:off x="2227596" y="1067464"/>
              <a:ext cx="2338480" cy="4791609"/>
            </a:xfrm>
            <a:prstGeom prst="bentConnector3">
              <a:avLst>
                <a:gd name="adj1" fmla="val 109776"/>
              </a:avLst>
            </a:prstGeom>
            <a:ln>
              <a:solidFill>
                <a:srgbClr val="C00000"/>
              </a:solidFill>
              <a:tailEnd type="triangle"/>
            </a:ln>
            <a:effectLst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006C8FA9-27F8-43D5-BC2F-F014344C1AD6}"/>
                </a:ext>
              </a:extLst>
            </p:cNvPr>
            <p:cNvSpPr txBox="1"/>
            <p:nvPr/>
          </p:nvSpPr>
          <p:spPr>
            <a:xfrm flipH="1">
              <a:off x="1494779" y="2218879"/>
              <a:ext cx="107890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C00000"/>
                  </a:solidFill>
                </a:rPr>
                <a:t>CAN network</a:t>
              </a:r>
            </a:p>
          </p:txBody>
        </p:sp>
      </p:grpSp>
      <p:sp>
        <p:nvSpPr>
          <p:cNvPr id="157" name="Rectangle 156">
            <a:extLst>
              <a:ext uri="{FF2B5EF4-FFF2-40B4-BE49-F238E27FC236}">
                <a16:creationId xmlns:a16="http://schemas.microsoft.com/office/drawing/2014/main" id="{3B68FEBC-811C-48A3-9C99-5F368987DA35}"/>
              </a:ext>
            </a:extLst>
          </p:cNvPr>
          <p:cNvSpPr/>
          <p:nvPr/>
        </p:nvSpPr>
        <p:spPr>
          <a:xfrm>
            <a:off x="2739574" y="975072"/>
            <a:ext cx="6413630" cy="4739565"/>
          </a:xfrm>
          <a:prstGeom prst="rect">
            <a:avLst/>
          </a:prstGeom>
          <a:solidFill>
            <a:srgbClr val="FFC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4E1A7676-F388-4394-8DC7-DB0772AB3935}"/>
              </a:ext>
            </a:extLst>
          </p:cNvPr>
          <p:cNvGrpSpPr/>
          <p:nvPr/>
        </p:nvGrpSpPr>
        <p:grpSpPr>
          <a:xfrm>
            <a:off x="2943075" y="1205947"/>
            <a:ext cx="5959563" cy="4287652"/>
            <a:chOff x="2478841" y="1174655"/>
            <a:chExt cx="5959563" cy="4287652"/>
          </a:xfrm>
        </p:grpSpPr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436CBF9C-7DB7-440B-98ED-714FB9EE9395}"/>
                </a:ext>
              </a:extLst>
            </p:cNvPr>
            <p:cNvSpPr/>
            <p:nvPr/>
          </p:nvSpPr>
          <p:spPr>
            <a:xfrm>
              <a:off x="2478841" y="1174655"/>
              <a:ext cx="5959563" cy="42876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60" name="Group 159">
              <a:extLst>
                <a:ext uri="{FF2B5EF4-FFF2-40B4-BE49-F238E27FC236}">
                  <a16:creationId xmlns:a16="http://schemas.microsoft.com/office/drawing/2014/main" id="{C52E1CE8-245C-442E-A25F-79B48B6D1306}"/>
                </a:ext>
              </a:extLst>
            </p:cNvPr>
            <p:cNvGrpSpPr/>
            <p:nvPr/>
          </p:nvGrpSpPr>
          <p:grpSpPr>
            <a:xfrm>
              <a:off x="2761134" y="1234163"/>
              <a:ext cx="5413620" cy="4149624"/>
              <a:chOff x="2761134" y="1234163"/>
              <a:chExt cx="5413620" cy="4149624"/>
            </a:xfrm>
          </p:grpSpPr>
          <p:sp>
            <p:nvSpPr>
              <p:cNvPr id="161" name="Rectangle: Rounded Corners 160">
                <a:extLst>
                  <a:ext uri="{FF2B5EF4-FFF2-40B4-BE49-F238E27FC236}">
                    <a16:creationId xmlns:a16="http://schemas.microsoft.com/office/drawing/2014/main" id="{DCC9D2D9-DBD7-4EAE-8DBC-0FCE330C32D6}"/>
                  </a:ext>
                </a:extLst>
              </p:cNvPr>
              <p:cNvSpPr/>
              <p:nvPr/>
            </p:nvSpPr>
            <p:spPr>
              <a:xfrm>
                <a:off x="4752753" y="1234163"/>
                <a:ext cx="1584566" cy="444527"/>
              </a:xfrm>
              <a:prstGeom prst="roundRect">
                <a:avLst/>
              </a:prstGeom>
              <a:solidFill>
                <a:srgbClr val="00183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Main ECU</a:t>
                </a:r>
              </a:p>
            </p:txBody>
          </p:sp>
          <p:sp>
            <p:nvSpPr>
              <p:cNvPr id="162" name="Rectangle: Rounded Corners 161">
                <a:extLst>
                  <a:ext uri="{FF2B5EF4-FFF2-40B4-BE49-F238E27FC236}">
                    <a16:creationId xmlns:a16="http://schemas.microsoft.com/office/drawing/2014/main" id="{1110486C-65DB-471E-B42E-B10C07AA66AA}"/>
                  </a:ext>
                </a:extLst>
              </p:cNvPr>
              <p:cNvSpPr/>
              <p:nvPr/>
            </p:nvSpPr>
            <p:spPr>
              <a:xfrm>
                <a:off x="3056252" y="1643612"/>
                <a:ext cx="1584566" cy="444527"/>
              </a:xfrm>
              <a:prstGeom prst="roundRect">
                <a:avLst/>
              </a:prstGeom>
              <a:noFill/>
              <a:ln>
                <a:solidFill>
                  <a:srgbClr val="0018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rgbClr val="00183F"/>
                    </a:solidFill>
                  </a:rPr>
                  <a:t>Telematics unit</a:t>
                </a:r>
              </a:p>
            </p:txBody>
          </p:sp>
          <p:pic>
            <p:nvPicPr>
              <p:cNvPr id="163" name="Picture 162">
                <a:extLst>
                  <a:ext uri="{FF2B5EF4-FFF2-40B4-BE49-F238E27FC236}">
                    <a16:creationId xmlns:a16="http://schemas.microsoft.com/office/drawing/2014/main" id="{5DB19687-D6E8-4873-A598-623E5D5881D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9710" b="15604"/>
              <a:stretch/>
            </p:blipFill>
            <p:spPr>
              <a:xfrm>
                <a:off x="2850575" y="2279495"/>
                <a:ext cx="1790243" cy="1329466"/>
              </a:xfrm>
              <a:prstGeom prst="rect">
                <a:avLst/>
              </a:prstGeom>
            </p:spPr>
          </p:pic>
          <p:sp>
            <p:nvSpPr>
              <p:cNvPr id="164" name="Rectangle: Rounded Corners 163">
                <a:extLst>
                  <a:ext uri="{FF2B5EF4-FFF2-40B4-BE49-F238E27FC236}">
                    <a16:creationId xmlns:a16="http://schemas.microsoft.com/office/drawing/2014/main" id="{7BD723A3-CD03-4035-A019-CDA6CDEEB19C}"/>
                  </a:ext>
                </a:extLst>
              </p:cNvPr>
              <p:cNvSpPr/>
              <p:nvPr/>
            </p:nvSpPr>
            <p:spPr>
              <a:xfrm>
                <a:off x="6483098" y="1647362"/>
                <a:ext cx="1584566" cy="444527"/>
              </a:xfrm>
              <a:prstGeom prst="roundRect">
                <a:avLst/>
              </a:prstGeom>
              <a:noFill/>
              <a:ln>
                <a:solidFill>
                  <a:srgbClr val="0018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rgbClr val="00183F"/>
                    </a:solidFill>
                  </a:rPr>
                  <a:t>Gateway</a:t>
                </a:r>
              </a:p>
            </p:txBody>
          </p:sp>
          <p:pic>
            <p:nvPicPr>
              <p:cNvPr id="165" name="Picture 164" descr="A close-up of a computer chip&#10;&#10;Description automatically generated with medium confidence">
                <a:extLst>
                  <a:ext uri="{FF2B5EF4-FFF2-40B4-BE49-F238E27FC236}">
                    <a16:creationId xmlns:a16="http://schemas.microsoft.com/office/drawing/2014/main" id="{C07CED89-61F3-435A-A90D-DC9F559D9B6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14384" b="18773"/>
              <a:stretch/>
            </p:blipFill>
            <p:spPr>
              <a:xfrm>
                <a:off x="6053484" y="2322329"/>
                <a:ext cx="2121270" cy="1417933"/>
              </a:xfrm>
              <a:prstGeom prst="rect">
                <a:avLst/>
              </a:prstGeom>
            </p:spPr>
          </p:pic>
          <p:sp>
            <p:nvSpPr>
              <p:cNvPr id="166" name="TextBox 165">
                <a:extLst>
                  <a:ext uri="{FF2B5EF4-FFF2-40B4-BE49-F238E27FC236}">
                    <a16:creationId xmlns:a16="http://schemas.microsoft.com/office/drawing/2014/main" id="{6A83E517-648D-4977-B7E7-ABEA0ABCFCF3}"/>
                  </a:ext>
                </a:extLst>
              </p:cNvPr>
              <p:cNvSpPr txBox="1"/>
              <p:nvPr/>
            </p:nvSpPr>
            <p:spPr>
              <a:xfrm>
                <a:off x="2761134" y="3675627"/>
                <a:ext cx="1376522" cy="17081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500" b="1" dirty="0">
                    <a:solidFill>
                      <a:srgbClr val="00183F"/>
                    </a:solidFill>
                  </a:rPr>
                  <a:t>ESP32 module</a:t>
                </a:r>
              </a:p>
              <a:p>
                <a:pPr algn="ctr"/>
                <a:r>
                  <a:rPr lang="en-US" sz="1500" dirty="0">
                    <a:solidFill>
                      <a:srgbClr val="00183F"/>
                    </a:solidFill>
                  </a:rPr>
                  <a:t>Has a Wi-Fi module established by Arduino IDE </a:t>
                </a:r>
              </a:p>
            </p:txBody>
          </p:sp>
          <p:sp>
            <p:nvSpPr>
              <p:cNvPr id="167" name="TextBox 166">
                <a:extLst>
                  <a:ext uri="{FF2B5EF4-FFF2-40B4-BE49-F238E27FC236}">
                    <a16:creationId xmlns:a16="http://schemas.microsoft.com/office/drawing/2014/main" id="{3995022F-523F-4796-B3F5-C25BE648F2BD}"/>
                  </a:ext>
                </a:extLst>
              </p:cNvPr>
              <p:cNvSpPr txBox="1"/>
              <p:nvPr/>
            </p:nvSpPr>
            <p:spPr>
              <a:xfrm>
                <a:off x="6231459" y="3668265"/>
                <a:ext cx="1463328" cy="7848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500" b="1" dirty="0">
                    <a:solidFill>
                      <a:srgbClr val="00183F"/>
                    </a:solidFill>
                  </a:rPr>
                  <a:t>STM32 IC</a:t>
                </a:r>
              </a:p>
              <a:p>
                <a:pPr algn="ctr"/>
                <a:r>
                  <a:rPr lang="en-US" sz="1500" b="0" i="0" u="none" strike="noStrike" baseline="0" dirty="0">
                    <a:solidFill>
                      <a:srgbClr val="00183F"/>
                    </a:solidFill>
                    <a:latin typeface="+mj-lt"/>
                  </a:rPr>
                  <a:t>ARM-based microcontroller </a:t>
                </a:r>
                <a:endParaRPr lang="en-US" sz="1500" b="1" dirty="0">
                  <a:solidFill>
                    <a:srgbClr val="00183F"/>
                  </a:solidFill>
                  <a:latin typeface="+mj-lt"/>
                </a:endParaRPr>
              </a:p>
            </p:txBody>
          </p:sp>
        </p:grpSp>
      </p:grpSp>
      <p:sp>
        <p:nvSpPr>
          <p:cNvPr id="168" name="Rectangle 167">
            <a:extLst>
              <a:ext uri="{FF2B5EF4-FFF2-40B4-BE49-F238E27FC236}">
                <a16:creationId xmlns:a16="http://schemas.microsoft.com/office/drawing/2014/main" id="{BE6FD7B9-AC23-4A42-87F6-1676227CB05B}"/>
              </a:ext>
            </a:extLst>
          </p:cNvPr>
          <p:cNvSpPr/>
          <p:nvPr/>
        </p:nvSpPr>
        <p:spPr>
          <a:xfrm>
            <a:off x="2891974" y="1127472"/>
            <a:ext cx="6413630" cy="4739565"/>
          </a:xfrm>
          <a:prstGeom prst="rect">
            <a:avLst/>
          </a:prstGeom>
          <a:solidFill>
            <a:srgbClr val="92D05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9C5904F0-8F27-4776-8FC3-21C2B15C2208}"/>
              </a:ext>
            </a:extLst>
          </p:cNvPr>
          <p:cNvGrpSpPr/>
          <p:nvPr/>
        </p:nvGrpSpPr>
        <p:grpSpPr>
          <a:xfrm>
            <a:off x="3095475" y="1358347"/>
            <a:ext cx="5959563" cy="4287652"/>
            <a:chOff x="2478841" y="1174655"/>
            <a:chExt cx="5959563" cy="4287652"/>
          </a:xfrm>
        </p:grpSpPr>
        <p:grpSp>
          <p:nvGrpSpPr>
            <p:cNvPr id="170" name="Group 169">
              <a:extLst>
                <a:ext uri="{FF2B5EF4-FFF2-40B4-BE49-F238E27FC236}">
                  <a16:creationId xmlns:a16="http://schemas.microsoft.com/office/drawing/2014/main" id="{C95F1ACC-9603-4108-8777-31DC279423DB}"/>
                </a:ext>
              </a:extLst>
            </p:cNvPr>
            <p:cNvGrpSpPr/>
            <p:nvPr/>
          </p:nvGrpSpPr>
          <p:grpSpPr>
            <a:xfrm>
              <a:off x="2478841" y="1174655"/>
              <a:ext cx="5959563" cy="4287652"/>
              <a:chOff x="2478841" y="1174655"/>
              <a:chExt cx="5959563" cy="4287652"/>
            </a:xfrm>
          </p:grpSpPr>
          <p:sp>
            <p:nvSpPr>
              <p:cNvPr id="177" name="Rectangle 176">
                <a:extLst>
                  <a:ext uri="{FF2B5EF4-FFF2-40B4-BE49-F238E27FC236}">
                    <a16:creationId xmlns:a16="http://schemas.microsoft.com/office/drawing/2014/main" id="{C28B8D07-6A1E-46F7-9E2F-3817963EF363}"/>
                  </a:ext>
                </a:extLst>
              </p:cNvPr>
              <p:cNvSpPr/>
              <p:nvPr/>
            </p:nvSpPr>
            <p:spPr>
              <a:xfrm>
                <a:off x="2478841" y="1174655"/>
                <a:ext cx="5959563" cy="428765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178" name="Group 177">
                <a:extLst>
                  <a:ext uri="{FF2B5EF4-FFF2-40B4-BE49-F238E27FC236}">
                    <a16:creationId xmlns:a16="http://schemas.microsoft.com/office/drawing/2014/main" id="{B13D57C4-18FF-49C4-A364-6A218C21F1F2}"/>
                  </a:ext>
                </a:extLst>
              </p:cNvPr>
              <p:cNvGrpSpPr/>
              <p:nvPr/>
            </p:nvGrpSpPr>
            <p:grpSpPr>
              <a:xfrm>
                <a:off x="4502007" y="1234163"/>
                <a:ext cx="2121270" cy="2688284"/>
                <a:chOff x="4502007" y="1234163"/>
                <a:chExt cx="2121270" cy="2688284"/>
              </a:xfrm>
            </p:grpSpPr>
            <p:sp>
              <p:nvSpPr>
                <p:cNvPr id="179" name="Rectangle: Rounded Corners 178">
                  <a:extLst>
                    <a:ext uri="{FF2B5EF4-FFF2-40B4-BE49-F238E27FC236}">
                      <a16:creationId xmlns:a16="http://schemas.microsoft.com/office/drawing/2014/main" id="{BFE7801E-1D35-4615-B37C-1629652EDB34}"/>
                    </a:ext>
                  </a:extLst>
                </p:cNvPr>
                <p:cNvSpPr/>
                <p:nvPr/>
              </p:nvSpPr>
              <p:spPr>
                <a:xfrm>
                  <a:off x="4752753" y="1234163"/>
                  <a:ext cx="1584566" cy="444527"/>
                </a:xfrm>
                <a:prstGeom prst="roundRect">
                  <a:avLst/>
                </a:prstGeom>
                <a:solidFill>
                  <a:srgbClr val="00183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APP ECU</a:t>
                  </a:r>
                </a:p>
              </p:txBody>
            </p:sp>
            <p:pic>
              <p:nvPicPr>
                <p:cNvPr id="180" name="Picture 179" descr="A close-up of a computer chip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515D90C2-48C5-470B-B3F2-C4FC719BCFF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t="14384" b="18773"/>
                <a:stretch/>
              </p:blipFill>
              <p:spPr>
                <a:xfrm>
                  <a:off x="4502007" y="1791681"/>
                  <a:ext cx="2121270" cy="1417933"/>
                </a:xfrm>
                <a:prstGeom prst="rect">
                  <a:avLst/>
                </a:prstGeom>
              </p:spPr>
            </p:pic>
            <p:sp>
              <p:nvSpPr>
                <p:cNvPr id="181" name="TextBox 180">
                  <a:extLst>
                    <a:ext uri="{FF2B5EF4-FFF2-40B4-BE49-F238E27FC236}">
                      <a16:creationId xmlns:a16="http://schemas.microsoft.com/office/drawing/2014/main" id="{0A0A43C9-3082-4196-81B7-0C6766C544B1}"/>
                    </a:ext>
                  </a:extLst>
                </p:cNvPr>
                <p:cNvSpPr txBox="1"/>
                <p:nvPr/>
              </p:nvSpPr>
              <p:spPr>
                <a:xfrm>
                  <a:off x="4679982" y="3137617"/>
                  <a:ext cx="1463328" cy="7848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500" b="1" dirty="0">
                      <a:solidFill>
                        <a:srgbClr val="00183F"/>
                      </a:solidFill>
                    </a:rPr>
                    <a:t>STM32 IC</a:t>
                  </a:r>
                </a:p>
                <a:p>
                  <a:pPr algn="ctr"/>
                  <a:r>
                    <a:rPr lang="en-US" sz="1500" b="0" i="0" u="none" strike="noStrike" baseline="0" dirty="0">
                      <a:solidFill>
                        <a:srgbClr val="00183F"/>
                      </a:solidFill>
                      <a:latin typeface="+mj-lt"/>
                    </a:rPr>
                    <a:t>ARM-based microcontroller </a:t>
                  </a:r>
                  <a:endParaRPr lang="en-US" sz="1500" b="1" dirty="0">
                    <a:solidFill>
                      <a:srgbClr val="00183F"/>
                    </a:solidFill>
                    <a:latin typeface="+mj-lt"/>
                  </a:endParaRPr>
                </a:p>
              </p:txBody>
            </p:sp>
          </p:grpSp>
        </p:grpSp>
        <p:cxnSp>
          <p:nvCxnSpPr>
            <p:cNvPr id="171" name="Connector: Elbow 170">
              <a:extLst>
                <a:ext uri="{FF2B5EF4-FFF2-40B4-BE49-F238E27FC236}">
                  <a16:creationId xmlns:a16="http://schemas.microsoft.com/office/drawing/2014/main" id="{C26D61A2-E50A-4269-A890-849E750D9CE3}"/>
                </a:ext>
              </a:extLst>
            </p:cNvPr>
            <p:cNvCxnSpPr/>
            <p:nvPr/>
          </p:nvCxnSpPr>
          <p:spPr>
            <a:xfrm rot="16200000" flipH="1">
              <a:off x="5519901" y="3924591"/>
              <a:ext cx="460018" cy="460018"/>
            </a:xfrm>
            <a:prstGeom prst="bentConnector3">
              <a:avLst/>
            </a:prstGeom>
            <a:ln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Arrow Connector 171">
              <a:extLst>
                <a:ext uri="{FF2B5EF4-FFF2-40B4-BE49-F238E27FC236}">
                  <a16:creationId xmlns:a16="http://schemas.microsoft.com/office/drawing/2014/main" id="{820AD628-8017-4106-9741-5749EA3B938F}"/>
                </a:ext>
              </a:extLst>
            </p:cNvPr>
            <p:cNvCxnSpPr>
              <a:cxnSpLocks/>
            </p:cNvCxnSpPr>
            <p:nvPr/>
          </p:nvCxnSpPr>
          <p:spPr>
            <a:xfrm>
              <a:off x="5225526" y="3931265"/>
              <a:ext cx="0" cy="460018"/>
            </a:xfrm>
            <a:prstGeom prst="straightConnector1">
              <a:avLst/>
            </a:prstGeom>
            <a:ln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69FA84CD-681C-4A0F-A414-ECE2872C8B35}"/>
                </a:ext>
              </a:extLst>
            </p:cNvPr>
            <p:cNvSpPr txBox="1"/>
            <p:nvPr/>
          </p:nvSpPr>
          <p:spPr>
            <a:xfrm>
              <a:off x="3918516" y="4475172"/>
              <a:ext cx="104992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Engine system</a:t>
              </a:r>
            </a:p>
          </p:txBody>
        </p: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AC8E0F46-F4C9-490E-9091-DF792F27E554}"/>
                </a:ext>
              </a:extLst>
            </p:cNvPr>
            <p:cNvSpPr txBox="1"/>
            <p:nvPr/>
          </p:nvSpPr>
          <p:spPr>
            <a:xfrm>
              <a:off x="4693014" y="4487116"/>
              <a:ext cx="104992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Collision system</a:t>
              </a:r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1A39EF23-D395-4FAC-BD60-25008009A849}"/>
                </a:ext>
              </a:extLst>
            </p:cNvPr>
            <p:cNvSpPr txBox="1"/>
            <p:nvPr/>
          </p:nvSpPr>
          <p:spPr>
            <a:xfrm>
              <a:off x="5812359" y="4439672"/>
              <a:ext cx="126705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Temperature</a:t>
              </a:r>
            </a:p>
            <a:p>
              <a:pPr algn="ctr"/>
              <a:r>
                <a:rPr lang="en-US" dirty="0"/>
                <a:t>Monitoring</a:t>
              </a:r>
            </a:p>
          </p:txBody>
        </p:sp>
        <p:cxnSp>
          <p:nvCxnSpPr>
            <p:cNvPr id="176" name="Connector: Elbow 175">
              <a:extLst>
                <a:ext uri="{FF2B5EF4-FFF2-40B4-BE49-F238E27FC236}">
                  <a16:creationId xmlns:a16="http://schemas.microsoft.com/office/drawing/2014/main" id="{7A071A4A-5953-4D7E-AF29-26B26D8EDF2C}"/>
                </a:ext>
              </a:extLst>
            </p:cNvPr>
            <p:cNvCxnSpPr>
              <a:endCxn id="173" idx="0"/>
            </p:cNvCxnSpPr>
            <p:nvPr/>
          </p:nvCxnSpPr>
          <p:spPr>
            <a:xfrm rot="10800000" flipV="1">
              <a:off x="4443476" y="3931264"/>
              <a:ext cx="782050" cy="543907"/>
            </a:xfrm>
            <a:prstGeom prst="bentConnector2">
              <a:avLst/>
            </a:prstGeom>
            <a:ln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2" name="Rectangle 181">
            <a:extLst>
              <a:ext uri="{FF2B5EF4-FFF2-40B4-BE49-F238E27FC236}">
                <a16:creationId xmlns:a16="http://schemas.microsoft.com/office/drawing/2014/main" id="{73A89394-5C6E-4220-9319-0D9B54CF01FC}"/>
              </a:ext>
            </a:extLst>
          </p:cNvPr>
          <p:cNvSpPr/>
          <p:nvPr/>
        </p:nvSpPr>
        <p:spPr>
          <a:xfrm>
            <a:off x="3044374" y="1279872"/>
            <a:ext cx="6413630" cy="4739565"/>
          </a:xfrm>
          <a:prstGeom prst="rect">
            <a:avLst/>
          </a:prstGeom>
          <a:solidFill>
            <a:srgbClr val="7030A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40F7408A-9667-4CE4-A14F-4B851CD19BAF}"/>
              </a:ext>
            </a:extLst>
          </p:cNvPr>
          <p:cNvGrpSpPr/>
          <p:nvPr/>
        </p:nvGrpSpPr>
        <p:grpSpPr>
          <a:xfrm>
            <a:off x="3247875" y="1510747"/>
            <a:ext cx="5959563" cy="4287652"/>
            <a:chOff x="2478841" y="1174655"/>
            <a:chExt cx="5959563" cy="4287652"/>
          </a:xfrm>
        </p:grpSpPr>
        <p:grpSp>
          <p:nvGrpSpPr>
            <p:cNvPr id="184" name="Group 183">
              <a:extLst>
                <a:ext uri="{FF2B5EF4-FFF2-40B4-BE49-F238E27FC236}">
                  <a16:creationId xmlns:a16="http://schemas.microsoft.com/office/drawing/2014/main" id="{967C5899-92A4-4164-B598-B16CB699FF9B}"/>
                </a:ext>
              </a:extLst>
            </p:cNvPr>
            <p:cNvGrpSpPr/>
            <p:nvPr/>
          </p:nvGrpSpPr>
          <p:grpSpPr>
            <a:xfrm>
              <a:off x="2478841" y="1174655"/>
              <a:ext cx="5959563" cy="4287652"/>
              <a:chOff x="2478841" y="1174655"/>
              <a:chExt cx="5959563" cy="4287652"/>
            </a:xfrm>
          </p:grpSpPr>
          <p:sp>
            <p:nvSpPr>
              <p:cNvPr id="187" name="Rectangle 186">
                <a:extLst>
                  <a:ext uri="{FF2B5EF4-FFF2-40B4-BE49-F238E27FC236}">
                    <a16:creationId xmlns:a16="http://schemas.microsoft.com/office/drawing/2014/main" id="{37277FCA-867F-4452-AACB-DEBA0E2911EA}"/>
                  </a:ext>
                </a:extLst>
              </p:cNvPr>
              <p:cNvSpPr/>
              <p:nvPr/>
            </p:nvSpPr>
            <p:spPr>
              <a:xfrm>
                <a:off x="2478841" y="1174655"/>
                <a:ext cx="5959563" cy="428765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188" name="Group 187">
                <a:extLst>
                  <a:ext uri="{FF2B5EF4-FFF2-40B4-BE49-F238E27FC236}">
                    <a16:creationId xmlns:a16="http://schemas.microsoft.com/office/drawing/2014/main" id="{3759BC90-BE37-406F-B0B1-18807CEA7619}"/>
                  </a:ext>
                </a:extLst>
              </p:cNvPr>
              <p:cNvGrpSpPr/>
              <p:nvPr/>
            </p:nvGrpSpPr>
            <p:grpSpPr>
              <a:xfrm>
                <a:off x="4502007" y="1234163"/>
                <a:ext cx="1835312" cy="2379702"/>
                <a:chOff x="4502007" y="1234163"/>
                <a:chExt cx="1835312" cy="2379702"/>
              </a:xfrm>
            </p:grpSpPr>
            <p:sp>
              <p:nvSpPr>
                <p:cNvPr id="189" name="Rectangle: Rounded Corners 188">
                  <a:extLst>
                    <a:ext uri="{FF2B5EF4-FFF2-40B4-BE49-F238E27FC236}">
                      <a16:creationId xmlns:a16="http://schemas.microsoft.com/office/drawing/2014/main" id="{E2096B0A-25A2-4B69-90A6-D050C1FAE3CA}"/>
                    </a:ext>
                  </a:extLst>
                </p:cNvPr>
                <p:cNvSpPr/>
                <p:nvPr/>
              </p:nvSpPr>
              <p:spPr>
                <a:xfrm>
                  <a:off x="4752753" y="1234163"/>
                  <a:ext cx="1584566" cy="444527"/>
                </a:xfrm>
                <a:prstGeom prst="roundRect">
                  <a:avLst/>
                </a:prstGeom>
                <a:solidFill>
                  <a:srgbClr val="00183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APP ECU</a:t>
                  </a:r>
                </a:p>
              </p:txBody>
            </p:sp>
            <p:pic>
              <p:nvPicPr>
                <p:cNvPr id="190" name="Picture 189" descr="A close-up of a computer chip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3E9E2EB0-A7DE-4851-93A7-B8EA2CA920A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t="14384" b="18773"/>
                <a:stretch/>
              </p:blipFill>
              <p:spPr>
                <a:xfrm>
                  <a:off x="4502007" y="1791681"/>
                  <a:ext cx="1799617" cy="1202929"/>
                </a:xfrm>
                <a:prstGeom prst="rect">
                  <a:avLst/>
                </a:prstGeom>
              </p:spPr>
            </p:pic>
            <p:sp>
              <p:nvSpPr>
                <p:cNvPr id="191" name="TextBox 190">
                  <a:extLst>
                    <a:ext uri="{FF2B5EF4-FFF2-40B4-BE49-F238E27FC236}">
                      <a16:creationId xmlns:a16="http://schemas.microsoft.com/office/drawing/2014/main" id="{A6F04092-96D0-433B-BD45-343F9CF84B94}"/>
                    </a:ext>
                  </a:extLst>
                </p:cNvPr>
                <p:cNvSpPr txBox="1"/>
                <p:nvPr/>
              </p:nvSpPr>
              <p:spPr>
                <a:xfrm>
                  <a:off x="4617906" y="2967534"/>
                  <a:ext cx="1681432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b="1" dirty="0">
                      <a:solidFill>
                        <a:srgbClr val="00183F"/>
                      </a:solidFill>
                    </a:rPr>
                    <a:t>STM32 IC</a:t>
                  </a:r>
                </a:p>
                <a:p>
                  <a:pPr algn="ctr"/>
                  <a:r>
                    <a:rPr lang="en-US" sz="1200" b="0" i="0" u="none" strike="noStrike" baseline="0" dirty="0">
                      <a:solidFill>
                        <a:srgbClr val="00183F"/>
                      </a:solidFill>
                      <a:latin typeface="+mj-lt"/>
                    </a:rPr>
                    <a:t>ARM-based microcontroller </a:t>
                  </a:r>
                  <a:endParaRPr lang="en-US" sz="1200" b="1" dirty="0">
                    <a:solidFill>
                      <a:srgbClr val="00183F"/>
                    </a:solidFill>
                    <a:latin typeface="+mj-lt"/>
                  </a:endParaRPr>
                </a:p>
              </p:txBody>
            </p:sp>
          </p:grpSp>
        </p:grpSp>
        <p:pic>
          <p:nvPicPr>
            <p:cNvPr id="185" name="Picture 184" descr="A picture containing text, electronics, circuit&#10;&#10;Description automatically generated">
              <a:extLst>
                <a:ext uri="{FF2B5EF4-FFF2-40B4-BE49-F238E27FC236}">
                  <a16:creationId xmlns:a16="http://schemas.microsoft.com/office/drawing/2014/main" id="{58BBACAC-ACCE-443C-9BB4-6F8FA81CCB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5853" t="16885" r="14843" b="16872"/>
            <a:stretch/>
          </p:blipFill>
          <p:spPr>
            <a:xfrm>
              <a:off x="3541502" y="3682842"/>
              <a:ext cx="1991218" cy="1427457"/>
            </a:xfrm>
            <a:prstGeom prst="rect">
              <a:avLst/>
            </a:prstGeom>
          </p:spPr>
        </p:pic>
        <p:sp>
          <p:nvSpPr>
            <p:cNvPr id="186" name="TextBox 185">
              <a:extLst>
                <a:ext uri="{FF2B5EF4-FFF2-40B4-BE49-F238E27FC236}">
                  <a16:creationId xmlns:a16="http://schemas.microsoft.com/office/drawing/2014/main" id="{8ABCD08B-7B2B-4242-87C2-5F2BB5903042}"/>
                </a:ext>
              </a:extLst>
            </p:cNvPr>
            <p:cNvSpPr txBox="1"/>
            <p:nvPr/>
          </p:nvSpPr>
          <p:spPr>
            <a:xfrm>
              <a:off x="5524441" y="4208489"/>
              <a:ext cx="20277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b="1" dirty="0"/>
                <a:t>+ Touch Screen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84104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5" dur="500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00"/>
                            </p:stCondLst>
                            <p:childTnLst>
                              <p:par>
                                <p:cTn id="8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00"/>
                            </p:stCondLst>
                            <p:childTnLst>
                              <p:par>
                                <p:cTn id="89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0" dur="500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8" grpId="0"/>
      <p:bldP spid="149" grpId="0"/>
      <p:bldP spid="153" grpId="0"/>
      <p:bldP spid="157" grpId="0" animBg="1"/>
      <p:bldP spid="157" grpId="1" animBg="1"/>
      <p:bldP spid="168" grpId="0" animBg="1"/>
      <p:bldP spid="168" grpId="1" animBg="1"/>
      <p:bldP spid="182" grpId="0" animBg="1"/>
      <p:bldP spid="182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67"/>
          <p:cNvSpPr txBox="1"/>
          <p:nvPr/>
        </p:nvSpPr>
        <p:spPr>
          <a:xfrm>
            <a:off x="-8792" y="5046923"/>
            <a:ext cx="12192000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US" sz="48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Communication Protocols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AF03337-0814-94C3-2095-E2F1CEEF19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Communication Protocols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FFAC1FD-0012-B1F7-BC74-E7980B29BAC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665" r="39244" b="84444"/>
          <a:stretch/>
        </p:blipFill>
        <p:spPr>
          <a:xfrm>
            <a:off x="2050474" y="1810241"/>
            <a:ext cx="5126182" cy="8483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3E39AB4-4C4A-7F98-7ED1-38A193E6B9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22" r="25779" b="62490"/>
          <a:stretch/>
        </p:blipFill>
        <p:spPr>
          <a:xfrm>
            <a:off x="2050474" y="2658544"/>
            <a:ext cx="6262254" cy="87470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1AF9A9D-9560-E1A9-26B3-D1612B8DC2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756" t="11910" r="25779" b="80651"/>
          <a:stretch/>
        </p:blipFill>
        <p:spPr>
          <a:xfrm>
            <a:off x="7273638" y="2658544"/>
            <a:ext cx="1136072" cy="346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275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68"/>
          <p:cNvSpPr txBox="1">
            <a:spLocks noGrp="1"/>
          </p:cNvSpPr>
          <p:nvPr>
            <p:ph type="body" idx="1"/>
          </p:nvPr>
        </p:nvSpPr>
        <p:spPr>
          <a:xfrm>
            <a:off x="323529" y="271413"/>
            <a:ext cx="11573197" cy="724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</a:pPr>
            <a:r>
              <a:rPr lang="en-US" sz="54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UART protocol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9E4F29-89EE-245D-3E07-FE2ACA715A3E}"/>
              </a:ext>
            </a:extLst>
          </p:cNvPr>
          <p:cNvSpPr txBox="1"/>
          <p:nvPr/>
        </p:nvSpPr>
        <p:spPr>
          <a:xfrm>
            <a:off x="1408673" y="1357922"/>
            <a:ext cx="9374654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Universal Asynchronous Receiver/Transmitter</a:t>
            </a:r>
          </a:p>
          <a:p>
            <a:endParaRPr lang="en-US" dirty="0"/>
          </a:p>
        </p:txBody>
      </p:sp>
      <p:pic>
        <p:nvPicPr>
          <p:cNvPr id="3074" name="Picture 2" descr="Serial Communication - learn.sparkfun.com">
            <a:extLst>
              <a:ext uri="{FF2B5EF4-FFF2-40B4-BE49-F238E27FC236}">
                <a16:creationId xmlns:a16="http://schemas.microsoft.com/office/drawing/2014/main" id="{1164B8CD-4B65-061F-E923-983DFB080A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9273" y="4553450"/>
            <a:ext cx="6941127" cy="1432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UART">
            <a:extLst>
              <a:ext uri="{FF2B5EF4-FFF2-40B4-BE49-F238E27FC236}">
                <a16:creationId xmlns:a16="http://schemas.microsoft.com/office/drawing/2014/main" id="{4FDFB1C7-D5A5-0085-2CAB-B2B788F52F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321"/>
          <a:stretch/>
        </p:blipFill>
        <p:spPr bwMode="auto">
          <a:xfrm>
            <a:off x="5363374" y="1869379"/>
            <a:ext cx="4762633" cy="2064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4AE4F13-6639-E2C4-91F5-BCEE0A753316}"/>
              </a:ext>
            </a:extLst>
          </p:cNvPr>
          <p:cNvSpPr txBox="1"/>
          <p:nvPr/>
        </p:nvSpPr>
        <p:spPr>
          <a:xfrm>
            <a:off x="787656" y="2640848"/>
            <a:ext cx="35557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Connection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DEBEFA-C894-33DB-EAFC-ECD055489155}"/>
              </a:ext>
            </a:extLst>
          </p:cNvPr>
          <p:cNvSpPr txBox="1"/>
          <p:nvPr/>
        </p:nvSpPr>
        <p:spPr>
          <a:xfrm>
            <a:off x="787656" y="4825211"/>
            <a:ext cx="35557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Frame Format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AF03337-0814-94C3-2095-E2F1CEEF19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FFAC1FD-0012-B1F7-BC74-E7980B29BAC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665" r="39244" b="84444"/>
          <a:stretch/>
        </p:blipFill>
        <p:spPr>
          <a:xfrm>
            <a:off x="1773383" y="1810241"/>
            <a:ext cx="5126182" cy="8483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3E39AB4-4C4A-7F98-7ED1-38A193E6B9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22" r="25779" b="62490"/>
          <a:stretch/>
        </p:blipFill>
        <p:spPr>
          <a:xfrm>
            <a:off x="1773383" y="2658544"/>
            <a:ext cx="6262254" cy="87470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FA04201-3E74-8FB9-3EEC-D43B526E0E6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40507" r="-1807" b="-1050"/>
          <a:stretch/>
        </p:blipFill>
        <p:spPr>
          <a:xfrm>
            <a:off x="1773383" y="3506847"/>
            <a:ext cx="8589817" cy="28187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8651AF2-37C0-6F4D-0E17-C74C2CFE3C3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756" t="11910" r="25779" b="80651"/>
          <a:stretch/>
        </p:blipFill>
        <p:spPr>
          <a:xfrm>
            <a:off x="7218220" y="2485362"/>
            <a:ext cx="1136072" cy="346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264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" name="Google Shape;276;p2"/>
          <p:cNvGrpSpPr/>
          <p:nvPr/>
        </p:nvGrpSpPr>
        <p:grpSpPr>
          <a:xfrm>
            <a:off x="4753009" y="790578"/>
            <a:ext cx="5504836" cy="958096"/>
            <a:chOff x="4753009" y="790578"/>
            <a:chExt cx="5504836" cy="958096"/>
          </a:xfrm>
        </p:grpSpPr>
        <p:sp>
          <p:nvSpPr>
            <p:cNvPr id="277" name="Google Shape;277;p2"/>
            <p:cNvSpPr txBox="1"/>
            <p:nvPr/>
          </p:nvSpPr>
          <p:spPr>
            <a:xfrm>
              <a:off x="5829057" y="1035480"/>
              <a:ext cx="4428788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8000" tIns="45700" rIns="108000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-US" sz="24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Introduction</a:t>
              </a:r>
              <a:endParaRPr sz="2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78;p2"/>
            <p:cNvSpPr txBox="1"/>
            <p:nvPr/>
          </p:nvSpPr>
          <p:spPr>
            <a:xfrm>
              <a:off x="4753009" y="1008016"/>
              <a:ext cx="958096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8000" tIns="45700" rIns="108000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01</a:t>
              </a:r>
              <a:endParaRPr sz="2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" name="Google Shape;279;p2"/>
            <p:cNvSpPr/>
            <p:nvPr/>
          </p:nvSpPr>
          <p:spPr>
            <a:xfrm>
              <a:off x="4753009" y="790578"/>
              <a:ext cx="958096" cy="958096"/>
            </a:xfrm>
            <a:custGeom>
              <a:avLst/>
              <a:gdLst/>
              <a:ahLst/>
              <a:cxnLst/>
              <a:rect l="l" t="t" r="r" b="b"/>
              <a:pathLst>
                <a:path w="1182653" h="1182653" extrusionOk="0">
                  <a:moveTo>
                    <a:pt x="591326" y="99202"/>
                  </a:moveTo>
                  <a:cubicBezTo>
                    <a:pt x="573784" y="99202"/>
                    <a:pt x="556242" y="105856"/>
                    <a:pt x="542935" y="119164"/>
                  </a:cubicBezTo>
                  <a:lnTo>
                    <a:pt x="119164" y="542935"/>
                  </a:lnTo>
                  <a:cubicBezTo>
                    <a:pt x="92548" y="569550"/>
                    <a:pt x="92548" y="613102"/>
                    <a:pt x="119164" y="639718"/>
                  </a:cubicBezTo>
                  <a:lnTo>
                    <a:pt x="542935" y="1063489"/>
                  </a:lnTo>
                  <a:cubicBezTo>
                    <a:pt x="569550" y="1090104"/>
                    <a:pt x="613102" y="1090104"/>
                    <a:pt x="639718" y="1063489"/>
                  </a:cubicBezTo>
                  <a:lnTo>
                    <a:pt x="1063489" y="639718"/>
                  </a:lnTo>
                  <a:cubicBezTo>
                    <a:pt x="1090450" y="613102"/>
                    <a:pt x="1090450" y="569550"/>
                    <a:pt x="1063489" y="542935"/>
                  </a:cubicBezTo>
                  <a:lnTo>
                    <a:pt x="639718" y="119164"/>
                  </a:lnTo>
                  <a:cubicBezTo>
                    <a:pt x="626410" y="105856"/>
                    <a:pt x="608868" y="99202"/>
                    <a:pt x="591326" y="99202"/>
                  </a:cubicBezTo>
                  <a:close/>
                  <a:moveTo>
                    <a:pt x="591327" y="0"/>
                  </a:moveTo>
                  <a:cubicBezTo>
                    <a:pt x="614226" y="0"/>
                    <a:pt x="637126" y="8728"/>
                    <a:pt x="654581" y="26183"/>
                  </a:cubicBezTo>
                  <a:lnTo>
                    <a:pt x="1156470" y="528072"/>
                  </a:lnTo>
                  <a:cubicBezTo>
                    <a:pt x="1191381" y="562983"/>
                    <a:pt x="1191381" y="619670"/>
                    <a:pt x="1156470" y="654581"/>
                  </a:cubicBezTo>
                  <a:lnTo>
                    <a:pt x="654581" y="1156470"/>
                  </a:lnTo>
                  <a:cubicBezTo>
                    <a:pt x="619670" y="1191381"/>
                    <a:pt x="562983" y="1191381"/>
                    <a:pt x="528072" y="1156470"/>
                  </a:cubicBezTo>
                  <a:lnTo>
                    <a:pt x="26184" y="654581"/>
                  </a:lnTo>
                  <a:cubicBezTo>
                    <a:pt x="-8728" y="619670"/>
                    <a:pt x="-8728" y="562983"/>
                    <a:pt x="26184" y="528072"/>
                  </a:cubicBezTo>
                  <a:lnTo>
                    <a:pt x="528072" y="26183"/>
                  </a:lnTo>
                  <a:cubicBezTo>
                    <a:pt x="545528" y="8728"/>
                    <a:pt x="568427" y="0"/>
                    <a:pt x="591327" y="0"/>
                  </a:cubicBezTo>
                  <a:close/>
                </a:path>
              </a:pathLst>
            </a:custGeom>
            <a:solidFill>
              <a:srgbClr val="97DCF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80" name="Google Shape;280;p2"/>
          <p:cNvGrpSpPr/>
          <p:nvPr/>
        </p:nvGrpSpPr>
        <p:grpSpPr>
          <a:xfrm>
            <a:off x="5350009" y="2230161"/>
            <a:ext cx="5570037" cy="958096"/>
            <a:chOff x="5276743" y="2230161"/>
            <a:chExt cx="5570037" cy="958096"/>
          </a:xfrm>
        </p:grpSpPr>
        <p:sp>
          <p:nvSpPr>
            <p:cNvPr id="281" name="Google Shape;281;p2"/>
            <p:cNvSpPr txBox="1"/>
            <p:nvPr/>
          </p:nvSpPr>
          <p:spPr>
            <a:xfrm>
              <a:off x="6417992" y="2478376"/>
              <a:ext cx="4428788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8000" tIns="45700" rIns="108000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-US" sz="24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Problem Statement</a:t>
              </a:r>
              <a:endParaRPr sz="2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Google Shape;282;p2"/>
            <p:cNvSpPr txBox="1"/>
            <p:nvPr/>
          </p:nvSpPr>
          <p:spPr>
            <a:xfrm>
              <a:off x="5276743" y="2447599"/>
              <a:ext cx="958096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8000" tIns="45700" rIns="108000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02</a:t>
              </a:r>
              <a:endParaRPr sz="2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Google Shape;283;p2"/>
            <p:cNvSpPr/>
            <p:nvPr/>
          </p:nvSpPr>
          <p:spPr>
            <a:xfrm>
              <a:off x="5276743" y="2230161"/>
              <a:ext cx="958096" cy="958096"/>
            </a:xfrm>
            <a:custGeom>
              <a:avLst/>
              <a:gdLst/>
              <a:ahLst/>
              <a:cxnLst/>
              <a:rect l="l" t="t" r="r" b="b"/>
              <a:pathLst>
                <a:path w="1182653" h="1182653" extrusionOk="0">
                  <a:moveTo>
                    <a:pt x="591326" y="99202"/>
                  </a:moveTo>
                  <a:cubicBezTo>
                    <a:pt x="573784" y="99202"/>
                    <a:pt x="556242" y="105856"/>
                    <a:pt x="542935" y="119164"/>
                  </a:cubicBezTo>
                  <a:lnTo>
                    <a:pt x="119164" y="542935"/>
                  </a:lnTo>
                  <a:cubicBezTo>
                    <a:pt x="92548" y="569550"/>
                    <a:pt x="92548" y="613102"/>
                    <a:pt x="119164" y="639718"/>
                  </a:cubicBezTo>
                  <a:lnTo>
                    <a:pt x="542935" y="1063489"/>
                  </a:lnTo>
                  <a:cubicBezTo>
                    <a:pt x="569550" y="1090104"/>
                    <a:pt x="613102" y="1090104"/>
                    <a:pt x="639718" y="1063489"/>
                  </a:cubicBezTo>
                  <a:lnTo>
                    <a:pt x="1063489" y="639718"/>
                  </a:lnTo>
                  <a:cubicBezTo>
                    <a:pt x="1090450" y="613102"/>
                    <a:pt x="1090450" y="569550"/>
                    <a:pt x="1063489" y="542935"/>
                  </a:cubicBezTo>
                  <a:lnTo>
                    <a:pt x="639718" y="119164"/>
                  </a:lnTo>
                  <a:cubicBezTo>
                    <a:pt x="626410" y="105856"/>
                    <a:pt x="608868" y="99202"/>
                    <a:pt x="591326" y="99202"/>
                  </a:cubicBezTo>
                  <a:close/>
                  <a:moveTo>
                    <a:pt x="591327" y="0"/>
                  </a:moveTo>
                  <a:cubicBezTo>
                    <a:pt x="614226" y="0"/>
                    <a:pt x="637126" y="8728"/>
                    <a:pt x="654581" y="26183"/>
                  </a:cubicBezTo>
                  <a:lnTo>
                    <a:pt x="1156470" y="528072"/>
                  </a:lnTo>
                  <a:cubicBezTo>
                    <a:pt x="1191381" y="562983"/>
                    <a:pt x="1191381" y="619670"/>
                    <a:pt x="1156470" y="654581"/>
                  </a:cubicBezTo>
                  <a:lnTo>
                    <a:pt x="654581" y="1156470"/>
                  </a:lnTo>
                  <a:cubicBezTo>
                    <a:pt x="619670" y="1191381"/>
                    <a:pt x="562983" y="1191381"/>
                    <a:pt x="528072" y="1156470"/>
                  </a:cubicBezTo>
                  <a:lnTo>
                    <a:pt x="26184" y="654581"/>
                  </a:lnTo>
                  <a:cubicBezTo>
                    <a:pt x="-8728" y="619670"/>
                    <a:pt x="-8728" y="562983"/>
                    <a:pt x="26184" y="528072"/>
                  </a:cubicBezTo>
                  <a:lnTo>
                    <a:pt x="528072" y="26183"/>
                  </a:lnTo>
                  <a:cubicBezTo>
                    <a:pt x="545528" y="8728"/>
                    <a:pt x="568427" y="0"/>
                    <a:pt x="5913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84" name="Google Shape;284;p2"/>
          <p:cNvGrpSpPr/>
          <p:nvPr/>
        </p:nvGrpSpPr>
        <p:grpSpPr>
          <a:xfrm>
            <a:off x="5920633" y="3669744"/>
            <a:ext cx="5516479" cy="958096"/>
            <a:chOff x="5800477" y="3669744"/>
            <a:chExt cx="5516479" cy="958096"/>
          </a:xfrm>
        </p:grpSpPr>
        <p:sp>
          <p:nvSpPr>
            <p:cNvPr id="285" name="Google Shape;285;p2"/>
            <p:cNvSpPr txBox="1"/>
            <p:nvPr/>
          </p:nvSpPr>
          <p:spPr>
            <a:xfrm>
              <a:off x="6888168" y="3917959"/>
              <a:ext cx="4428788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8000" tIns="45700" rIns="108000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-US" sz="24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Market Research</a:t>
              </a:r>
              <a:endParaRPr sz="2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Google Shape;286;p2"/>
            <p:cNvSpPr txBox="1"/>
            <p:nvPr/>
          </p:nvSpPr>
          <p:spPr>
            <a:xfrm>
              <a:off x="5800477" y="3887182"/>
              <a:ext cx="958096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8000" tIns="45700" rIns="108000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03</a:t>
              </a:r>
              <a:endParaRPr sz="2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87;p2"/>
            <p:cNvSpPr/>
            <p:nvPr/>
          </p:nvSpPr>
          <p:spPr>
            <a:xfrm>
              <a:off x="5800477" y="3669744"/>
              <a:ext cx="958096" cy="958096"/>
            </a:xfrm>
            <a:custGeom>
              <a:avLst/>
              <a:gdLst/>
              <a:ahLst/>
              <a:cxnLst/>
              <a:rect l="l" t="t" r="r" b="b"/>
              <a:pathLst>
                <a:path w="1182653" h="1182653" extrusionOk="0">
                  <a:moveTo>
                    <a:pt x="591326" y="99202"/>
                  </a:moveTo>
                  <a:cubicBezTo>
                    <a:pt x="573784" y="99202"/>
                    <a:pt x="556242" y="105856"/>
                    <a:pt x="542935" y="119164"/>
                  </a:cubicBezTo>
                  <a:lnTo>
                    <a:pt x="119164" y="542935"/>
                  </a:lnTo>
                  <a:cubicBezTo>
                    <a:pt x="92548" y="569550"/>
                    <a:pt x="92548" y="613102"/>
                    <a:pt x="119164" y="639718"/>
                  </a:cubicBezTo>
                  <a:lnTo>
                    <a:pt x="542935" y="1063489"/>
                  </a:lnTo>
                  <a:cubicBezTo>
                    <a:pt x="569550" y="1090104"/>
                    <a:pt x="613102" y="1090104"/>
                    <a:pt x="639718" y="1063489"/>
                  </a:cubicBezTo>
                  <a:lnTo>
                    <a:pt x="1063489" y="639718"/>
                  </a:lnTo>
                  <a:cubicBezTo>
                    <a:pt x="1090450" y="613102"/>
                    <a:pt x="1090450" y="569550"/>
                    <a:pt x="1063489" y="542935"/>
                  </a:cubicBezTo>
                  <a:lnTo>
                    <a:pt x="639718" y="119164"/>
                  </a:lnTo>
                  <a:cubicBezTo>
                    <a:pt x="626410" y="105856"/>
                    <a:pt x="608868" y="99202"/>
                    <a:pt x="591326" y="99202"/>
                  </a:cubicBezTo>
                  <a:close/>
                  <a:moveTo>
                    <a:pt x="591327" y="0"/>
                  </a:moveTo>
                  <a:cubicBezTo>
                    <a:pt x="614226" y="0"/>
                    <a:pt x="637126" y="8728"/>
                    <a:pt x="654581" y="26183"/>
                  </a:cubicBezTo>
                  <a:lnTo>
                    <a:pt x="1156470" y="528072"/>
                  </a:lnTo>
                  <a:cubicBezTo>
                    <a:pt x="1191381" y="562983"/>
                    <a:pt x="1191381" y="619670"/>
                    <a:pt x="1156470" y="654581"/>
                  </a:cubicBezTo>
                  <a:lnTo>
                    <a:pt x="654581" y="1156470"/>
                  </a:lnTo>
                  <a:cubicBezTo>
                    <a:pt x="619670" y="1191381"/>
                    <a:pt x="562983" y="1191381"/>
                    <a:pt x="528072" y="1156470"/>
                  </a:cubicBezTo>
                  <a:lnTo>
                    <a:pt x="26184" y="654581"/>
                  </a:lnTo>
                  <a:cubicBezTo>
                    <a:pt x="-8728" y="619670"/>
                    <a:pt x="-8728" y="562983"/>
                    <a:pt x="26184" y="528072"/>
                  </a:cubicBezTo>
                  <a:lnTo>
                    <a:pt x="528072" y="26183"/>
                  </a:lnTo>
                  <a:cubicBezTo>
                    <a:pt x="545528" y="8728"/>
                    <a:pt x="568427" y="0"/>
                    <a:pt x="59132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88" name="Google Shape;288;p2"/>
          <p:cNvGrpSpPr/>
          <p:nvPr/>
        </p:nvGrpSpPr>
        <p:grpSpPr>
          <a:xfrm>
            <a:off x="6491258" y="5109327"/>
            <a:ext cx="5517171" cy="958096"/>
            <a:chOff x="6324210" y="5109327"/>
            <a:chExt cx="5517171" cy="958096"/>
          </a:xfrm>
        </p:grpSpPr>
        <p:sp>
          <p:nvSpPr>
            <p:cNvPr id="289" name="Google Shape;289;p2"/>
            <p:cNvSpPr txBox="1"/>
            <p:nvPr/>
          </p:nvSpPr>
          <p:spPr>
            <a:xfrm>
              <a:off x="7412593" y="5360855"/>
              <a:ext cx="4428788" cy="4616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8000" tIns="45700" rIns="108000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-US" sz="24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System Overview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0;p2"/>
            <p:cNvSpPr txBox="1"/>
            <p:nvPr/>
          </p:nvSpPr>
          <p:spPr>
            <a:xfrm>
              <a:off x="6324210" y="5326765"/>
              <a:ext cx="958096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8000" tIns="45700" rIns="108000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04</a:t>
              </a:r>
              <a:endParaRPr sz="2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1;p2"/>
            <p:cNvSpPr/>
            <p:nvPr/>
          </p:nvSpPr>
          <p:spPr>
            <a:xfrm>
              <a:off x="6324210" y="5109327"/>
              <a:ext cx="958096" cy="958096"/>
            </a:xfrm>
            <a:custGeom>
              <a:avLst/>
              <a:gdLst/>
              <a:ahLst/>
              <a:cxnLst/>
              <a:rect l="l" t="t" r="r" b="b"/>
              <a:pathLst>
                <a:path w="1182653" h="1182653" extrusionOk="0">
                  <a:moveTo>
                    <a:pt x="591326" y="99202"/>
                  </a:moveTo>
                  <a:cubicBezTo>
                    <a:pt x="573784" y="99202"/>
                    <a:pt x="556242" y="105856"/>
                    <a:pt x="542935" y="119164"/>
                  </a:cubicBezTo>
                  <a:lnTo>
                    <a:pt x="119164" y="542935"/>
                  </a:lnTo>
                  <a:cubicBezTo>
                    <a:pt x="92548" y="569550"/>
                    <a:pt x="92548" y="613102"/>
                    <a:pt x="119164" y="639718"/>
                  </a:cubicBezTo>
                  <a:lnTo>
                    <a:pt x="542935" y="1063489"/>
                  </a:lnTo>
                  <a:cubicBezTo>
                    <a:pt x="569550" y="1090104"/>
                    <a:pt x="613102" y="1090104"/>
                    <a:pt x="639718" y="1063489"/>
                  </a:cubicBezTo>
                  <a:lnTo>
                    <a:pt x="1063489" y="639718"/>
                  </a:lnTo>
                  <a:cubicBezTo>
                    <a:pt x="1090450" y="613102"/>
                    <a:pt x="1090450" y="569550"/>
                    <a:pt x="1063489" y="542935"/>
                  </a:cubicBezTo>
                  <a:lnTo>
                    <a:pt x="639718" y="119164"/>
                  </a:lnTo>
                  <a:cubicBezTo>
                    <a:pt x="626410" y="105856"/>
                    <a:pt x="608868" y="99202"/>
                    <a:pt x="591326" y="99202"/>
                  </a:cubicBezTo>
                  <a:close/>
                  <a:moveTo>
                    <a:pt x="591327" y="0"/>
                  </a:moveTo>
                  <a:cubicBezTo>
                    <a:pt x="614226" y="0"/>
                    <a:pt x="637126" y="8728"/>
                    <a:pt x="654581" y="26183"/>
                  </a:cubicBezTo>
                  <a:lnTo>
                    <a:pt x="1156470" y="528072"/>
                  </a:lnTo>
                  <a:cubicBezTo>
                    <a:pt x="1191381" y="562983"/>
                    <a:pt x="1191381" y="619670"/>
                    <a:pt x="1156470" y="654581"/>
                  </a:cubicBezTo>
                  <a:lnTo>
                    <a:pt x="654581" y="1156470"/>
                  </a:lnTo>
                  <a:cubicBezTo>
                    <a:pt x="619670" y="1191381"/>
                    <a:pt x="562983" y="1191381"/>
                    <a:pt x="528072" y="1156470"/>
                  </a:cubicBezTo>
                  <a:lnTo>
                    <a:pt x="26184" y="654581"/>
                  </a:lnTo>
                  <a:cubicBezTo>
                    <a:pt x="-8728" y="619670"/>
                    <a:pt x="-8728" y="562983"/>
                    <a:pt x="26184" y="528072"/>
                  </a:cubicBezTo>
                  <a:lnTo>
                    <a:pt x="528072" y="26183"/>
                  </a:lnTo>
                  <a:cubicBezTo>
                    <a:pt x="545528" y="8728"/>
                    <a:pt x="568427" y="0"/>
                    <a:pt x="59132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2" name="Google Shape;292;p2"/>
          <p:cNvSpPr txBox="1"/>
          <p:nvPr/>
        </p:nvSpPr>
        <p:spPr>
          <a:xfrm>
            <a:off x="626112" y="484796"/>
            <a:ext cx="2925979" cy="1446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Agenda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endParaRPr sz="4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18"/>
          <p:cNvSpPr txBox="1">
            <a:spLocks noGrp="1"/>
          </p:cNvSpPr>
          <p:nvPr>
            <p:ph type="body" idx="1"/>
          </p:nvPr>
        </p:nvSpPr>
        <p:spPr>
          <a:xfrm>
            <a:off x="323529" y="271413"/>
            <a:ext cx="11573197" cy="724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</a:pPr>
            <a:r>
              <a:rPr lang="en-US" sz="54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CAN Network</a:t>
            </a:r>
            <a:endParaRPr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EFB472-3198-5286-36EA-94BF94063A1B}"/>
              </a:ext>
            </a:extLst>
          </p:cNvPr>
          <p:cNvSpPr txBox="1"/>
          <p:nvPr/>
        </p:nvSpPr>
        <p:spPr>
          <a:xfrm>
            <a:off x="434715" y="1738859"/>
            <a:ext cx="5661285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Controller Area Network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1026" name="Picture 2" descr="CAN (Controller Area Network) | Hack Projects">
            <a:extLst>
              <a:ext uri="{FF2B5EF4-FFF2-40B4-BE49-F238E27FC236}">
                <a16:creationId xmlns:a16="http://schemas.microsoft.com/office/drawing/2014/main" id="{132BD75A-9DE8-2C8F-AC3A-2E77072C62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365"/>
          <a:stretch/>
        </p:blipFill>
        <p:spPr bwMode="auto">
          <a:xfrm>
            <a:off x="1155898" y="2211640"/>
            <a:ext cx="4218918" cy="3926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CAN (Controller Area Network) | Hack Projects">
            <a:extLst>
              <a:ext uri="{FF2B5EF4-FFF2-40B4-BE49-F238E27FC236}">
                <a16:creationId xmlns:a16="http://schemas.microsoft.com/office/drawing/2014/main" id="{60EA1A62-168A-D59F-1A65-3ECE65CB8F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71" r="-406"/>
          <a:stretch/>
        </p:blipFill>
        <p:spPr bwMode="auto">
          <a:xfrm>
            <a:off x="6817184" y="2211639"/>
            <a:ext cx="4218918" cy="3926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FB21B91-5F3B-7BBD-A265-C118F69F69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CAN Features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CA8467-F0D9-7501-D49A-06787B1A3929}"/>
              </a:ext>
            </a:extLst>
          </p:cNvPr>
          <p:cNvSpPr txBox="1"/>
          <p:nvPr/>
        </p:nvSpPr>
        <p:spPr>
          <a:xfrm>
            <a:off x="793168" y="3696204"/>
            <a:ext cx="5469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b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Message based, not address based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DC9EEF-5BED-0BA1-E70F-8F0C05BD026D}"/>
              </a:ext>
            </a:extLst>
          </p:cNvPr>
          <p:cNvSpPr txBox="1"/>
          <p:nvPr/>
        </p:nvSpPr>
        <p:spPr>
          <a:xfrm>
            <a:off x="793168" y="1724808"/>
            <a:ext cx="777138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v"/>
            </a:pPr>
            <a:r>
              <a:rPr lang="en-US" sz="2400" b="1" i="0" dirty="0">
                <a:solidFill>
                  <a:schemeClr val="accent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Low Cost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AD0AF8-EE59-0485-321C-E283E4FADEDB}"/>
              </a:ext>
            </a:extLst>
          </p:cNvPr>
          <p:cNvSpPr txBox="1"/>
          <p:nvPr/>
        </p:nvSpPr>
        <p:spPr>
          <a:xfrm>
            <a:off x="793168" y="4537974"/>
            <a:ext cx="777138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v"/>
            </a:pPr>
            <a:r>
              <a:rPr lang="en-US" sz="2400" b="1" i="0" dirty="0">
                <a:solidFill>
                  <a:schemeClr val="accent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Built-in Error Detection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F620C21-42E4-8494-4F7A-7F3B58D84F20}"/>
              </a:ext>
            </a:extLst>
          </p:cNvPr>
          <p:cNvSpPr txBox="1"/>
          <p:nvPr/>
        </p:nvSpPr>
        <p:spPr>
          <a:xfrm>
            <a:off x="793168" y="2339731"/>
            <a:ext cx="777138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v"/>
            </a:pPr>
            <a:r>
              <a:rPr lang="en-US" sz="2400" b="1" i="0" dirty="0">
                <a:solidFill>
                  <a:schemeClr val="accent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Speed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B0ED103-D340-A16A-E611-3A13DE7068DA}"/>
              </a:ext>
            </a:extLst>
          </p:cNvPr>
          <p:cNvSpPr txBox="1"/>
          <p:nvPr/>
        </p:nvSpPr>
        <p:spPr>
          <a:xfrm>
            <a:off x="793169" y="5379744"/>
            <a:ext cx="777138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v"/>
            </a:pPr>
            <a:r>
              <a:rPr lang="en-US" sz="2400" b="1" i="0" dirty="0">
                <a:solidFill>
                  <a:schemeClr val="accent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Stable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180EBF8-603B-68B0-9ADD-BC7C288D864A}"/>
              </a:ext>
            </a:extLst>
          </p:cNvPr>
          <p:cNvSpPr txBox="1"/>
          <p:nvPr/>
        </p:nvSpPr>
        <p:spPr>
          <a:xfrm>
            <a:off x="793167" y="3010429"/>
            <a:ext cx="777138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v"/>
            </a:pPr>
            <a:r>
              <a:rPr lang="en-US" sz="2400" b="1" i="0" dirty="0">
                <a:solidFill>
                  <a:schemeClr val="accent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Multi-Master</a:t>
            </a:r>
          </a:p>
        </p:txBody>
      </p:sp>
    </p:spTree>
    <p:extLst>
      <p:ext uri="{BB962C8B-B14F-4D97-AF65-F5344CB8AC3E}">
        <p14:creationId xmlns:p14="http://schemas.microsoft.com/office/powerpoint/2010/main" val="25129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9" grpId="0"/>
      <p:bldP spid="11" grpId="0"/>
      <p:bldP spid="13" grpId="0"/>
      <p:bldP spid="1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B428201-906A-35CC-80E5-E50D8B87A9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Message Types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63F54E-E899-B169-94B7-9C59B6B81F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773" t="43835" r="38182" b="22007"/>
          <a:stretch/>
        </p:blipFill>
        <p:spPr>
          <a:xfrm>
            <a:off x="2382982" y="1821872"/>
            <a:ext cx="7426036" cy="160712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349A212-80F9-0F87-15D8-A31CC312CA66}"/>
              </a:ext>
            </a:extLst>
          </p:cNvPr>
          <p:cNvSpPr txBox="1"/>
          <p:nvPr/>
        </p:nvSpPr>
        <p:spPr>
          <a:xfrm>
            <a:off x="457200" y="1479077"/>
            <a:ext cx="2563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Frame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693E64-1451-1D03-4606-47C79B4F59A7}"/>
              </a:ext>
            </a:extLst>
          </p:cNvPr>
          <p:cNvSpPr txBox="1"/>
          <p:nvPr/>
        </p:nvSpPr>
        <p:spPr>
          <a:xfrm>
            <a:off x="457200" y="3468718"/>
            <a:ext cx="610292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Remote Frame</a:t>
            </a:r>
            <a:endParaRPr lang="en-US" sz="24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E340E38-FEBC-7DB0-1767-15F6074816BE}"/>
              </a:ext>
            </a:extLst>
          </p:cNvPr>
          <p:cNvSpPr txBox="1"/>
          <p:nvPr/>
        </p:nvSpPr>
        <p:spPr>
          <a:xfrm>
            <a:off x="457200" y="4317646"/>
            <a:ext cx="610292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Error Frame</a:t>
            </a:r>
            <a:endParaRPr lang="en-US" sz="24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99E1B74-6A89-3FAF-4CBE-C146E09702F1}"/>
              </a:ext>
            </a:extLst>
          </p:cNvPr>
          <p:cNvSpPr txBox="1"/>
          <p:nvPr/>
        </p:nvSpPr>
        <p:spPr>
          <a:xfrm>
            <a:off x="457200" y="5166574"/>
            <a:ext cx="610292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Overload Frame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902152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2" grpId="0"/>
      <p:bldP spid="1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E5F615B-9DCF-18EE-C6AA-958B4F30FE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54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CAN Interface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4A7B46B-62BB-BA4E-9AB7-809E3F6F0C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205" t="47070" r="31477" b="22815"/>
          <a:stretch/>
        </p:blipFill>
        <p:spPr>
          <a:xfrm>
            <a:off x="2486891" y="2189019"/>
            <a:ext cx="7218218" cy="3491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665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0ABF44C-08D5-4B7A-FDE3-FD487AB190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CAN Operation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A4D459-2E65-A7AC-C415-D6FCA1375C9B}"/>
              </a:ext>
            </a:extLst>
          </p:cNvPr>
          <p:cNvSpPr txBox="1"/>
          <p:nvPr/>
        </p:nvSpPr>
        <p:spPr>
          <a:xfrm>
            <a:off x="900547" y="1759527"/>
            <a:ext cx="37545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Message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Transmission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C9B34F-881F-A4ED-2398-2690BA19C387}"/>
              </a:ext>
            </a:extLst>
          </p:cNvPr>
          <p:cNvSpPr txBox="1"/>
          <p:nvPr/>
        </p:nvSpPr>
        <p:spPr>
          <a:xfrm>
            <a:off x="900547" y="3401290"/>
            <a:ext cx="37545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Message Filtering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C3E227-C97F-1A6C-B2C0-E114950B7FD9}"/>
              </a:ext>
            </a:extLst>
          </p:cNvPr>
          <p:cNvSpPr txBox="1"/>
          <p:nvPr/>
        </p:nvSpPr>
        <p:spPr>
          <a:xfrm>
            <a:off x="900547" y="5043054"/>
            <a:ext cx="37545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Message Reception</a:t>
            </a:r>
          </a:p>
        </p:txBody>
      </p:sp>
      <p:sp>
        <p:nvSpPr>
          <p:cNvPr id="6" name="Left Brace 5">
            <a:extLst>
              <a:ext uri="{FF2B5EF4-FFF2-40B4-BE49-F238E27FC236}">
                <a16:creationId xmlns:a16="http://schemas.microsoft.com/office/drawing/2014/main" id="{F930A786-CA26-47CB-022D-D8D1DA34B90A}"/>
              </a:ext>
            </a:extLst>
          </p:cNvPr>
          <p:cNvSpPr/>
          <p:nvPr/>
        </p:nvSpPr>
        <p:spPr>
          <a:xfrm>
            <a:off x="3870959" y="2995408"/>
            <a:ext cx="548640" cy="1309850"/>
          </a:xfrm>
          <a:prstGeom prst="leftBrace">
            <a:avLst/>
          </a:prstGeom>
          <a:ln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BA0EA9-7024-2225-783A-D197E38AB230}"/>
              </a:ext>
            </a:extLst>
          </p:cNvPr>
          <p:cNvSpPr txBox="1"/>
          <p:nvPr/>
        </p:nvSpPr>
        <p:spPr>
          <a:xfrm>
            <a:off x="4655127" y="2795353"/>
            <a:ext cx="30341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Identifier List Mode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5ABA3C-E8CC-FE41-7760-E1827E457CAD}"/>
              </a:ext>
            </a:extLst>
          </p:cNvPr>
          <p:cNvSpPr txBox="1"/>
          <p:nvPr/>
        </p:nvSpPr>
        <p:spPr>
          <a:xfrm>
            <a:off x="4655127" y="4020885"/>
            <a:ext cx="30341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Identifier Mask Mode</a:t>
            </a:r>
          </a:p>
        </p:txBody>
      </p:sp>
    </p:spTree>
    <p:extLst>
      <p:ext uri="{BB962C8B-B14F-4D97-AF65-F5344CB8AC3E}">
        <p14:creationId xmlns:p14="http://schemas.microsoft.com/office/powerpoint/2010/main" val="352714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 animBg="1"/>
      <p:bldP spid="7" grpId="0"/>
      <p:bldP spid="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23"/>
          <p:cNvSpPr txBox="1"/>
          <p:nvPr/>
        </p:nvSpPr>
        <p:spPr>
          <a:xfrm>
            <a:off x="-8792" y="5046923"/>
            <a:ext cx="12192000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US" sz="4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Bootloader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wip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24"/>
          <p:cNvSpPr txBox="1">
            <a:spLocks noGrp="1"/>
          </p:cNvSpPr>
          <p:nvPr>
            <p:ph type="body" idx="1"/>
          </p:nvPr>
        </p:nvSpPr>
        <p:spPr>
          <a:xfrm>
            <a:off x="323529" y="271413"/>
            <a:ext cx="11573197" cy="724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</a:pPr>
            <a:r>
              <a:rPr lang="en-US" sz="54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Bootloader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9F46D3E-627C-0816-AF36-8AA3852F16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6518" y="1336431"/>
            <a:ext cx="5974228" cy="535979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19EA539-B7C9-9409-0F73-13419161FCE5}"/>
              </a:ext>
            </a:extLst>
          </p:cNvPr>
          <p:cNvSpPr txBox="1"/>
          <p:nvPr/>
        </p:nvSpPr>
        <p:spPr>
          <a:xfrm>
            <a:off x="225081" y="1454935"/>
            <a:ext cx="4923693" cy="42484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300000"/>
              </a:lnSpc>
              <a:buFont typeface="Wingdings" panose="05000000000000000000" pitchFamily="2" charset="2"/>
              <a:buChar char="Ø"/>
            </a:pPr>
            <a:r>
              <a:rPr lang="en-US" sz="3200" dirty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t>Flashing on MCU. </a:t>
            </a:r>
          </a:p>
          <a:p>
            <a:pPr marL="457200" indent="-457200">
              <a:lnSpc>
                <a:spcPct val="300000"/>
              </a:lnSpc>
              <a:buFont typeface="Wingdings" panose="05000000000000000000" pitchFamily="2" charset="2"/>
              <a:buChar char="Ø"/>
            </a:pPr>
            <a:r>
              <a:rPr lang="en-US" sz="3200" dirty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t>Automotive Industry.</a:t>
            </a:r>
          </a:p>
          <a:p>
            <a:pPr marL="457200" indent="-457200">
              <a:lnSpc>
                <a:spcPct val="300000"/>
              </a:lnSpc>
              <a:buFont typeface="Wingdings" panose="05000000000000000000" pitchFamily="2" charset="2"/>
              <a:buChar char="Ø"/>
            </a:pPr>
            <a:r>
              <a:rPr lang="en-US" sz="3200" dirty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t>Disadvantage.</a:t>
            </a:r>
          </a:p>
        </p:txBody>
      </p:sp>
    </p:spTree>
  </p:cSld>
  <p:clrMapOvr>
    <a:masterClrMapping/>
  </p:clrMapOvr>
  <p:transition spd="slow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1E75F2E-27C2-6A5D-2B21-874E9BE2FC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Bootloader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5EA300-AB44-5AC8-A89D-F2983B9FE1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4505" y="1606624"/>
            <a:ext cx="5782590" cy="479708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A3C3B9A-4F84-E7F6-B7FE-F10D65CD26F4}"/>
              </a:ext>
            </a:extLst>
          </p:cNvPr>
          <p:cNvSpPr txBox="1"/>
          <p:nvPr/>
        </p:nvSpPr>
        <p:spPr>
          <a:xfrm>
            <a:off x="196918" y="1410413"/>
            <a:ext cx="5317587" cy="2771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300000"/>
              </a:lnSpc>
              <a:buFont typeface="Wingdings" panose="05000000000000000000" pitchFamily="2" charset="2"/>
              <a:buChar char="Ø"/>
            </a:pPr>
            <a:r>
              <a:rPr lang="en-US" sz="3200" dirty="0">
                <a:solidFill>
                  <a:schemeClr val="tx1"/>
                </a:solidFill>
              </a:rPr>
              <a:t>Solving The Problem.</a:t>
            </a:r>
          </a:p>
          <a:p>
            <a:pPr marL="457200" indent="-457200">
              <a:lnSpc>
                <a:spcPct val="300000"/>
              </a:lnSpc>
              <a:buFont typeface="Wingdings" panose="05000000000000000000" pitchFamily="2" charset="2"/>
              <a:buChar char="Ø"/>
            </a:pPr>
            <a:r>
              <a:rPr lang="en-US" sz="3200" dirty="0">
                <a:solidFill>
                  <a:schemeClr val="tx1"/>
                </a:solidFill>
              </a:rPr>
              <a:t>Bootloader.</a:t>
            </a:r>
          </a:p>
        </p:txBody>
      </p:sp>
    </p:spTree>
    <p:extLst>
      <p:ext uri="{BB962C8B-B14F-4D97-AF65-F5344CB8AC3E}">
        <p14:creationId xmlns:p14="http://schemas.microsoft.com/office/powerpoint/2010/main" val="1514998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B6CA39D-6F4E-67B1-D93D-7B6CF86228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Bootloader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077A5E-C4FD-7C6B-0D25-E4E29A3A55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3421" y="2124079"/>
            <a:ext cx="4707988" cy="44905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315B836-3C1E-EB8A-A207-CA69857A0141}"/>
              </a:ext>
            </a:extLst>
          </p:cNvPr>
          <p:cNvSpPr txBox="1"/>
          <p:nvPr/>
        </p:nvSpPr>
        <p:spPr>
          <a:xfrm>
            <a:off x="154744" y="1205926"/>
            <a:ext cx="81592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rgbClr val="002060"/>
                </a:solidFill>
              </a:rPr>
              <a:t>Memory Hierarchy </a:t>
            </a:r>
          </a:p>
        </p:txBody>
      </p:sp>
    </p:spTree>
    <p:extLst>
      <p:ext uri="{BB962C8B-B14F-4D97-AF65-F5344CB8AC3E}">
        <p14:creationId xmlns:p14="http://schemas.microsoft.com/office/powerpoint/2010/main" val="4202236338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5E287EA-2683-A901-9365-3798C528B2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Bootloader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561448F-F590-FBA5-2FC2-8AC21073126D}"/>
              </a:ext>
            </a:extLst>
          </p:cNvPr>
          <p:cNvSpPr txBox="1"/>
          <p:nvPr/>
        </p:nvSpPr>
        <p:spPr>
          <a:xfrm>
            <a:off x="281353" y="1466698"/>
            <a:ext cx="479708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tx1"/>
                </a:solidFill>
              </a:rPr>
              <a:t>Implementation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6EF51C1-4557-3C27-B354-C10389DFA9B6}"/>
              </a:ext>
            </a:extLst>
          </p:cNvPr>
          <p:cNvSpPr txBox="1"/>
          <p:nvPr/>
        </p:nvSpPr>
        <p:spPr>
          <a:xfrm>
            <a:off x="858131" y="2386819"/>
            <a:ext cx="479708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4000" dirty="0">
                <a:solidFill>
                  <a:schemeClr val="tx1"/>
                </a:solidFill>
              </a:rPr>
              <a:t>FPEC Driver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4000" dirty="0">
                <a:solidFill>
                  <a:schemeClr val="tx1"/>
                </a:solidFill>
              </a:rPr>
              <a:t>Parsing Driver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7538543-B6A3-7625-BBEF-5F94B82ACF1D}"/>
              </a:ext>
            </a:extLst>
          </p:cNvPr>
          <p:cNvSpPr txBox="1"/>
          <p:nvPr/>
        </p:nvSpPr>
        <p:spPr>
          <a:xfrm>
            <a:off x="1472418" y="3780597"/>
            <a:ext cx="47970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tx1"/>
                </a:solidFill>
              </a:rPr>
              <a:t>Hex File Format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21EF6F5-7AD5-5AB6-3544-BD0F64C9826B}"/>
              </a:ext>
            </a:extLst>
          </p:cNvPr>
          <p:cNvSpPr txBox="1"/>
          <p:nvPr/>
        </p:nvSpPr>
        <p:spPr>
          <a:xfrm>
            <a:off x="2117188" y="4627571"/>
            <a:ext cx="64684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:</a:t>
            </a:r>
            <a:r>
              <a:rPr lang="en-US" sz="3600" dirty="0">
                <a:solidFill>
                  <a:srgbClr val="FFC000"/>
                </a:solidFill>
              </a:rPr>
              <a:t>CC</a:t>
            </a:r>
            <a:r>
              <a:rPr lang="en-US" sz="3600" dirty="0">
                <a:solidFill>
                  <a:srgbClr val="FF0000"/>
                </a:solidFill>
              </a:rPr>
              <a:t>AAAA</a:t>
            </a:r>
            <a:r>
              <a:rPr lang="en-US" sz="3600" dirty="0">
                <a:solidFill>
                  <a:schemeClr val="accent1">
                    <a:lumMod val="50000"/>
                  </a:schemeClr>
                </a:solidFill>
              </a:rPr>
              <a:t>TT</a:t>
            </a:r>
            <a:r>
              <a:rPr lang="en-US" sz="3600" dirty="0">
                <a:solidFill>
                  <a:srgbClr val="92D050"/>
                </a:solidFill>
              </a:rPr>
              <a:t>XXXXX……XX</a:t>
            </a:r>
            <a:r>
              <a:rPr lang="en-US" sz="3600" dirty="0"/>
              <a:t>SS</a:t>
            </a:r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C6EFFF46-C0F9-B1CA-4F76-501964A4830C}"/>
              </a:ext>
            </a:extLst>
          </p:cNvPr>
          <p:cNvSpPr/>
          <p:nvPr/>
        </p:nvSpPr>
        <p:spPr>
          <a:xfrm rot="16200000">
            <a:off x="2602341" y="5017755"/>
            <a:ext cx="155105" cy="512293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Left Brace 11">
            <a:extLst>
              <a:ext uri="{FF2B5EF4-FFF2-40B4-BE49-F238E27FC236}">
                <a16:creationId xmlns:a16="http://schemas.microsoft.com/office/drawing/2014/main" id="{67B982F0-EF6C-0B71-5347-10ED3E3F22E9}"/>
              </a:ext>
            </a:extLst>
          </p:cNvPr>
          <p:cNvSpPr/>
          <p:nvPr/>
        </p:nvSpPr>
        <p:spPr>
          <a:xfrm rot="16200000">
            <a:off x="3574414" y="4698673"/>
            <a:ext cx="128860" cy="1150033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Left Brace 12">
            <a:extLst>
              <a:ext uri="{FF2B5EF4-FFF2-40B4-BE49-F238E27FC236}">
                <a16:creationId xmlns:a16="http://schemas.microsoft.com/office/drawing/2014/main" id="{01BD3F74-8030-29A1-CE83-529608E55F44}"/>
              </a:ext>
            </a:extLst>
          </p:cNvPr>
          <p:cNvSpPr/>
          <p:nvPr/>
        </p:nvSpPr>
        <p:spPr>
          <a:xfrm rot="16200000">
            <a:off x="4413306" y="5053059"/>
            <a:ext cx="169399" cy="452789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Left Brace 13">
            <a:extLst>
              <a:ext uri="{FF2B5EF4-FFF2-40B4-BE49-F238E27FC236}">
                <a16:creationId xmlns:a16="http://schemas.microsoft.com/office/drawing/2014/main" id="{65A240A2-26A5-267E-F451-512FB2C71831}"/>
              </a:ext>
            </a:extLst>
          </p:cNvPr>
          <p:cNvSpPr/>
          <p:nvPr/>
        </p:nvSpPr>
        <p:spPr>
          <a:xfrm rot="16200000">
            <a:off x="6241631" y="3750198"/>
            <a:ext cx="151296" cy="3024548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Left Brace 14">
            <a:extLst>
              <a:ext uri="{FF2B5EF4-FFF2-40B4-BE49-F238E27FC236}">
                <a16:creationId xmlns:a16="http://schemas.microsoft.com/office/drawing/2014/main" id="{89CE2A90-78F5-93CB-C406-753DD286F2CF}"/>
              </a:ext>
            </a:extLst>
          </p:cNvPr>
          <p:cNvSpPr/>
          <p:nvPr/>
        </p:nvSpPr>
        <p:spPr>
          <a:xfrm rot="16200000">
            <a:off x="8059673" y="5004421"/>
            <a:ext cx="155105" cy="512293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2CD990-6F01-593A-5655-C663003477F7}"/>
              </a:ext>
            </a:extLst>
          </p:cNvPr>
          <p:cNvSpPr txBox="1"/>
          <p:nvPr/>
        </p:nvSpPr>
        <p:spPr>
          <a:xfrm>
            <a:off x="2324100" y="5495727"/>
            <a:ext cx="76581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Bytes #	Address	Data Type	 Data		</a:t>
            </a:r>
            <a:r>
              <a:rPr lang="en-US" sz="1600" dirty="0">
                <a:solidFill>
                  <a:srgbClr val="FF0000"/>
                </a:solidFill>
              </a:rPr>
              <a:t>Checksum</a:t>
            </a:r>
            <a:r>
              <a:rPr lang="en-US" sz="1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28907749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3" grpId="0"/>
      <p:bldP spid="24" grpId="0"/>
      <p:bldP spid="5" grpId="0" animBg="1"/>
      <p:bldP spid="12" grpId="0" animBg="1"/>
      <p:bldP spid="13" grpId="0" animBg="1"/>
      <p:bldP spid="14" grpId="0" animBg="1"/>
      <p:bldP spid="15" grpId="0" animBg="1"/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7" name="Google Shape;297;p3"/>
          <p:cNvGrpSpPr/>
          <p:nvPr/>
        </p:nvGrpSpPr>
        <p:grpSpPr>
          <a:xfrm>
            <a:off x="4753009" y="790578"/>
            <a:ext cx="5504836" cy="958096"/>
            <a:chOff x="4753009" y="790578"/>
            <a:chExt cx="5504836" cy="958096"/>
          </a:xfrm>
        </p:grpSpPr>
        <p:sp>
          <p:nvSpPr>
            <p:cNvPr id="298" name="Google Shape;298;p3"/>
            <p:cNvSpPr txBox="1"/>
            <p:nvPr/>
          </p:nvSpPr>
          <p:spPr>
            <a:xfrm>
              <a:off x="5829057" y="1035480"/>
              <a:ext cx="4428788" cy="4616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8000" tIns="45700" rIns="108000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-US" sz="24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Communication Protocols</a:t>
              </a:r>
              <a:endParaRPr sz="2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299;p3"/>
            <p:cNvSpPr txBox="1"/>
            <p:nvPr/>
          </p:nvSpPr>
          <p:spPr>
            <a:xfrm>
              <a:off x="4753009" y="1008016"/>
              <a:ext cx="958096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8000" tIns="45700" rIns="108000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05</a:t>
              </a:r>
              <a:endParaRPr sz="2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0;p3"/>
            <p:cNvSpPr/>
            <p:nvPr/>
          </p:nvSpPr>
          <p:spPr>
            <a:xfrm>
              <a:off x="4753009" y="790578"/>
              <a:ext cx="958096" cy="958096"/>
            </a:xfrm>
            <a:custGeom>
              <a:avLst/>
              <a:gdLst/>
              <a:ahLst/>
              <a:cxnLst/>
              <a:rect l="l" t="t" r="r" b="b"/>
              <a:pathLst>
                <a:path w="1182653" h="1182653" extrusionOk="0">
                  <a:moveTo>
                    <a:pt x="591326" y="99202"/>
                  </a:moveTo>
                  <a:cubicBezTo>
                    <a:pt x="573784" y="99202"/>
                    <a:pt x="556242" y="105856"/>
                    <a:pt x="542935" y="119164"/>
                  </a:cubicBezTo>
                  <a:lnTo>
                    <a:pt x="119164" y="542935"/>
                  </a:lnTo>
                  <a:cubicBezTo>
                    <a:pt x="92548" y="569550"/>
                    <a:pt x="92548" y="613102"/>
                    <a:pt x="119164" y="639718"/>
                  </a:cubicBezTo>
                  <a:lnTo>
                    <a:pt x="542935" y="1063489"/>
                  </a:lnTo>
                  <a:cubicBezTo>
                    <a:pt x="569550" y="1090104"/>
                    <a:pt x="613102" y="1090104"/>
                    <a:pt x="639718" y="1063489"/>
                  </a:cubicBezTo>
                  <a:lnTo>
                    <a:pt x="1063489" y="639718"/>
                  </a:lnTo>
                  <a:cubicBezTo>
                    <a:pt x="1090450" y="613102"/>
                    <a:pt x="1090450" y="569550"/>
                    <a:pt x="1063489" y="542935"/>
                  </a:cubicBezTo>
                  <a:lnTo>
                    <a:pt x="639718" y="119164"/>
                  </a:lnTo>
                  <a:cubicBezTo>
                    <a:pt x="626410" y="105856"/>
                    <a:pt x="608868" y="99202"/>
                    <a:pt x="591326" y="99202"/>
                  </a:cubicBezTo>
                  <a:close/>
                  <a:moveTo>
                    <a:pt x="591327" y="0"/>
                  </a:moveTo>
                  <a:cubicBezTo>
                    <a:pt x="614226" y="0"/>
                    <a:pt x="637126" y="8728"/>
                    <a:pt x="654581" y="26183"/>
                  </a:cubicBezTo>
                  <a:lnTo>
                    <a:pt x="1156470" y="528072"/>
                  </a:lnTo>
                  <a:cubicBezTo>
                    <a:pt x="1191381" y="562983"/>
                    <a:pt x="1191381" y="619670"/>
                    <a:pt x="1156470" y="654581"/>
                  </a:cubicBezTo>
                  <a:lnTo>
                    <a:pt x="654581" y="1156470"/>
                  </a:lnTo>
                  <a:cubicBezTo>
                    <a:pt x="619670" y="1191381"/>
                    <a:pt x="562983" y="1191381"/>
                    <a:pt x="528072" y="1156470"/>
                  </a:cubicBezTo>
                  <a:lnTo>
                    <a:pt x="26184" y="654581"/>
                  </a:lnTo>
                  <a:cubicBezTo>
                    <a:pt x="-8728" y="619670"/>
                    <a:pt x="-8728" y="562983"/>
                    <a:pt x="26184" y="528072"/>
                  </a:cubicBezTo>
                  <a:lnTo>
                    <a:pt x="528072" y="26183"/>
                  </a:lnTo>
                  <a:cubicBezTo>
                    <a:pt x="545528" y="8728"/>
                    <a:pt x="568427" y="0"/>
                    <a:pt x="591327" y="0"/>
                  </a:cubicBezTo>
                  <a:close/>
                </a:path>
              </a:pathLst>
            </a:custGeom>
            <a:solidFill>
              <a:srgbClr val="97DCF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01" name="Google Shape;301;p3"/>
          <p:cNvGrpSpPr/>
          <p:nvPr/>
        </p:nvGrpSpPr>
        <p:grpSpPr>
          <a:xfrm>
            <a:off x="5350009" y="2230161"/>
            <a:ext cx="5584105" cy="958096"/>
            <a:chOff x="5276743" y="2230161"/>
            <a:chExt cx="5584105" cy="958096"/>
          </a:xfrm>
        </p:grpSpPr>
        <p:sp>
          <p:nvSpPr>
            <p:cNvPr id="302" name="Google Shape;302;p3"/>
            <p:cNvSpPr txBox="1"/>
            <p:nvPr/>
          </p:nvSpPr>
          <p:spPr>
            <a:xfrm>
              <a:off x="6432060" y="2478376"/>
              <a:ext cx="4428788" cy="4616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8000" tIns="45700" rIns="108000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-US" sz="24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Bootloader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03;p3"/>
            <p:cNvSpPr txBox="1"/>
            <p:nvPr/>
          </p:nvSpPr>
          <p:spPr>
            <a:xfrm>
              <a:off x="5276743" y="2447599"/>
              <a:ext cx="958096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8000" tIns="45700" rIns="108000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06</a:t>
              </a:r>
              <a:endParaRPr sz="2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04;p3"/>
            <p:cNvSpPr/>
            <p:nvPr/>
          </p:nvSpPr>
          <p:spPr>
            <a:xfrm>
              <a:off x="5276743" y="2230161"/>
              <a:ext cx="958096" cy="958096"/>
            </a:xfrm>
            <a:custGeom>
              <a:avLst/>
              <a:gdLst/>
              <a:ahLst/>
              <a:cxnLst/>
              <a:rect l="l" t="t" r="r" b="b"/>
              <a:pathLst>
                <a:path w="1182653" h="1182653" extrusionOk="0">
                  <a:moveTo>
                    <a:pt x="591326" y="99202"/>
                  </a:moveTo>
                  <a:cubicBezTo>
                    <a:pt x="573784" y="99202"/>
                    <a:pt x="556242" y="105856"/>
                    <a:pt x="542935" y="119164"/>
                  </a:cubicBezTo>
                  <a:lnTo>
                    <a:pt x="119164" y="542935"/>
                  </a:lnTo>
                  <a:cubicBezTo>
                    <a:pt x="92548" y="569550"/>
                    <a:pt x="92548" y="613102"/>
                    <a:pt x="119164" y="639718"/>
                  </a:cubicBezTo>
                  <a:lnTo>
                    <a:pt x="542935" y="1063489"/>
                  </a:lnTo>
                  <a:cubicBezTo>
                    <a:pt x="569550" y="1090104"/>
                    <a:pt x="613102" y="1090104"/>
                    <a:pt x="639718" y="1063489"/>
                  </a:cubicBezTo>
                  <a:lnTo>
                    <a:pt x="1063489" y="639718"/>
                  </a:lnTo>
                  <a:cubicBezTo>
                    <a:pt x="1090450" y="613102"/>
                    <a:pt x="1090450" y="569550"/>
                    <a:pt x="1063489" y="542935"/>
                  </a:cubicBezTo>
                  <a:lnTo>
                    <a:pt x="639718" y="119164"/>
                  </a:lnTo>
                  <a:cubicBezTo>
                    <a:pt x="626410" y="105856"/>
                    <a:pt x="608868" y="99202"/>
                    <a:pt x="591326" y="99202"/>
                  </a:cubicBezTo>
                  <a:close/>
                  <a:moveTo>
                    <a:pt x="591327" y="0"/>
                  </a:moveTo>
                  <a:cubicBezTo>
                    <a:pt x="614226" y="0"/>
                    <a:pt x="637126" y="8728"/>
                    <a:pt x="654581" y="26183"/>
                  </a:cubicBezTo>
                  <a:lnTo>
                    <a:pt x="1156470" y="528072"/>
                  </a:lnTo>
                  <a:cubicBezTo>
                    <a:pt x="1191381" y="562983"/>
                    <a:pt x="1191381" y="619670"/>
                    <a:pt x="1156470" y="654581"/>
                  </a:cubicBezTo>
                  <a:lnTo>
                    <a:pt x="654581" y="1156470"/>
                  </a:lnTo>
                  <a:cubicBezTo>
                    <a:pt x="619670" y="1191381"/>
                    <a:pt x="562983" y="1191381"/>
                    <a:pt x="528072" y="1156470"/>
                  </a:cubicBezTo>
                  <a:lnTo>
                    <a:pt x="26184" y="654581"/>
                  </a:lnTo>
                  <a:cubicBezTo>
                    <a:pt x="-8728" y="619670"/>
                    <a:pt x="-8728" y="562983"/>
                    <a:pt x="26184" y="528072"/>
                  </a:cubicBezTo>
                  <a:lnTo>
                    <a:pt x="528072" y="26183"/>
                  </a:lnTo>
                  <a:cubicBezTo>
                    <a:pt x="545528" y="8728"/>
                    <a:pt x="568427" y="0"/>
                    <a:pt x="5913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05" name="Google Shape;305;p3"/>
          <p:cNvGrpSpPr/>
          <p:nvPr/>
        </p:nvGrpSpPr>
        <p:grpSpPr>
          <a:xfrm>
            <a:off x="5920633" y="3669744"/>
            <a:ext cx="958096" cy="958096"/>
            <a:chOff x="5800477" y="3669744"/>
            <a:chExt cx="958096" cy="958096"/>
          </a:xfrm>
        </p:grpSpPr>
        <p:sp>
          <p:nvSpPr>
            <p:cNvPr id="306" name="Google Shape;306;p3"/>
            <p:cNvSpPr txBox="1"/>
            <p:nvPr/>
          </p:nvSpPr>
          <p:spPr>
            <a:xfrm>
              <a:off x="5800477" y="3887182"/>
              <a:ext cx="958096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8000" tIns="45700" rIns="108000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en-US" sz="2800" b="1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07</a:t>
              </a:r>
              <a:endParaRPr sz="28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307;p3"/>
            <p:cNvSpPr/>
            <p:nvPr/>
          </p:nvSpPr>
          <p:spPr>
            <a:xfrm>
              <a:off x="5800477" y="3669744"/>
              <a:ext cx="958096" cy="958096"/>
            </a:xfrm>
            <a:custGeom>
              <a:avLst/>
              <a:gdLst/>
              <a:ahLst/>
              <a:cxnLst/>
              <a:rect l="l" t="t" r="r" b="b"/>
              <a:pathLst>
                <a:path w="1182653" h="1182653" extrusionOk="0">
                  <a:moveTo>
                    <a:pt x="591326" y="99202"/>
                  </a:moveTo>
                  <a:cubicBezTo>
                    <a:pt x="573784" y="99202"/>
                    <a:pt x="556242" y="105856"/>
                    <a:pt x="542935" y="119164"/>
                  </a:cubicBezTo>
                  <a:lnTo>
                    <a:pt x="119164" y="542935"/>
                  </a:lnTo>
                  <a:cubicBezTo>
                    <a:pt x="92548" y="569550"/>
                    <a:pt x="92548" y="613102"/>
                    <a:pt x="119164" y="639718"/>
                  </a:cubicBezTo>
                  <a:lnTo>
                    <a:pt x="542935" y="1063489"/>
                  </a:lnTo>
                  <a:cubicBezTo>
                    <a:pt x="569550" y="1090104"/>
                    <a:pt x="613102" y="1090104"/>
                    <a:pt x="639718" y="1063489"/>
                  </a:cubicBezTo>
                  <a:lnTo>
                    <a:pt x="1063489" y="639718"/>
                  </a:lnTo>
                  <a:cubicBezTo>
                    <a:pt x="1090450" y="613102"/>
                    <a:pt x="1090450" y="569550"/>
                    <a:pt x="1063489" y="542935"/>
                  </a:cubicBezTo>
                  <a:lnTo>
                    <a:pt x="639718" y="119164"/>
                  </a:lnTo>
                  <a:cubicBezTo>
                    <a:pt x="626410" y="105856"/>
                    <a:pt x="608868" y="99202"/>
                    <a:pt x="591326" y="99202"/>
                  </a:cubicBezTo>
                  <a:close/>
                  <a:moveTo>
                    <a:pt x="591327" y="0"/>
                  </a:moveTo>
                  <a:cubicBezTo>
                    <a:pt x="614226" y="0"/>
                    <a:pt x="637126" y="8728"/>
                    <a:pt x="654581" y="26183"/>
                  </a:cubicBezTo>
                  <a:lnTo>
                    <a:pt x="1156470" y="528072"/>
                  </a:lnTo>
                  <a:cubicBezTo>
                    <a:pt x="1191381" y="562983"/>
                    <a:pt x="1191381" y="619670"/>
                    <a:pt x="1156470" y="654581"/>
                  </a:cubicBezTo>
                  <a:lnTo>
                    <a:pt x="654581" y="1156470"/>
                  </a:lnTo>
                  <a:cubicBezTo>
                    <a:pt x="619670" y="1191381"/>
                    <a:pt x="562983" y="1191381"/>
                    <a:pt x="528072" y="1156470"/>
                  </a:cubicBezTo>
                  <a:lnTo>
                    <a:pt x="26184" y="654581"/>
                  </a:lnTo>
                  <a:cubicBezTo>
                    <a:pt x="-8728" y="619670"/>
                    <a:pt x="-8728" y="562983"/>
                    <a:pt x="26184" y="528072"/>
                  </a:cubicBezTo>
                  <a:lnTo>
                    <a:pt x="528072" y="26183"/>
                  </a:lnTo>
                  <a:cubicBezTo>
                    <a:pt x="545528" y="8728"/>
                    <a:pt x="568427" y="0"/>
                    <a:pt x="59132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08" name="Google Shape;308;p3"/>
          <p:cNvGrpSpPr/>
          <p:nvPr/>
        </p:nvGrpSpPr>
        <p:grpSpPr>
          <a:xfrm>
            <a:off x="6491258" y="5109327"/>
            <a:ext cx="5517171" cy="958096"/>
            <a:chOff x="6324210" y="5109327"/>
            <a:chExt cx="5517171" cy="958096"/>
          </a:xfrm>
        </p:grpSpPr>
        <p:sp>
          <p:nvSpPr>
            <p:cNvPr id="309" name="Google Shape;309;p3"/>
            <p:cNvSpPr txBox="1"/>
            <p:nvPr/>
          </p:nvSpPr>
          <p:spPr>
            <a:xfrm>
              <a:off x="7412593" y="5360855"/>
              <a:ext cx="4428788" cy="3077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8000" tIns="45700" rIns="108000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0;p3"/>
            <p:cNvSpPr txBox="1"/>
            <p:nvPr/>
          </p:nvSpPr>
          <p:spPr>
            <a:xfrm>
              <a:off x="6324210" y="5326765"/>
              <a:ext cx="958096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8000" tIns="45700" rIns="108000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en-US" sz="2800" b="1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08</a:t>
              </a:r>
              <a:endParaRPr sz="28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" name="Google Shape;311;p3"/>
            <p:cNvSpPr/>
            <p:nvPr/>
          </p:nvSpPr>
          <p:spPr>
            <a:xfrm>
              <a:off x="6324210" y="5109327"/>
              <a:ext cx="958096" cy="958096"/>
            </a:xfrm>
            <a:custGeom>
              <a:avLst/>
              <a:gdLst/>
              <a:ahLst/>
              <a:cxnLst/>
              <a:rect l="l" t="t" r="r" b="b"/>
              <a:pathLst>
                <a:path w="1182653" h="1182653" extrusionOk="0">
                  <a:moveTo>
                    <a:pt x="591326" y="99202"/>
                  </a:moveTo>
                  <a:cubicBezTo>
                    <a:pt x="573784" y="99202"/>
                    <a:pt x="556242" y="105856"/>
                    <a:pt x="542935" y="119164"/>
                  </a:cubicBezTo>
                  <a:lnTo>
                    <a:pt x="119164" y="542935"/>
                  </a:lnTo>
                  <a:cubicBezTo>
                    <a:pt x="92548" y="569550"/>
                    <a:pt x="92548" y="613102"/>
                    <a:pt x="119164" y="639718"/>
                  </a:cubicBezTo>
                  <a:lnTo>
                    <a:pt x="542935" y="1063489"/>
                  </a:lnTo>
                  <a:cubicBezTo>
                    <a:pt x="569550" y="1090104"/>
                    <a:pt x="613102" y="1090104"/>
                    <a:pt x="639718" y="1063489"/>
                  </a:cubicBezTo>
                  <a:lnTo>
                    <a:pt x="1063489" y="639718"/>
                  </a:lnTo>
                  <a:cubicBezTo>
                    <a:pt x="1090450" y="613102"/>
                    <a:pt x="1090450" y="569550"/>
                    <a:pt x="1063489" y="542935"/>
                  </a:cubicBezTo>
                  <a:lnTo>
                    <a:pt x="639718" y="119164"/>
                  </a:lnTo>
                  <a:cubicBezTo>
                    <a:pt x="626410" y="105856"/>
                    <a:pt x="608868" y="99202"/>
                    <a:pt x="591326" y="99202"/>
                  </a:cubicBezTo>
                  <a:close/>
                  <a:moveTo>
                    <a:pt x="591327" y="0"/>
                  </a:moveTo>
                  <a:cubicBezTo>
                    <a:pt x="614226" y="0"/>
                    <a:pt x="637126" y="8728"/>
                    <a:pt x="654581" y="26183"/>
                  </a:cubicBezTo>
                  <a:lnTo>
                    <a:pt x="1156470" y="528072"/>
                  </a:lnTo>
                  <a:cubicBezTo>
                    <a:pt x="1191381" y="562983"/>
                    <a:pt x="1191381" y="619670"/>
                    <a:pt x="1156470" y="654581"/>
                  </a:cubicBezTo>
                  <a:lnTo>
                    <a:pt x="654581" y="1156470"/>
                  </a:lnTo>
                  <a:cubicBezTo>
                    <a:pt x="619670" y="1191381"/>
                    <a:pt x="562983" y="1191381"/>
                    <a:pt x="528072" y="1156470"/>
                  </a:cubicBezTo>
                  <a:lnTo>
                    <a:pt x="26184" y="654581"/>
                  </a:lnTo>
                  <a:cubicBezTo>
                    <a:pt x="-8728" y="619670"/>
                    <a:pt x="-8728" y="562983"/>
                    <a:pt x="26184" y="528072"/>
                  </a:cubicBezTo>
                  <a:lnTo>
                    <a:pt x="528072" y="26183"/>
                  </a:lnTo>
                  <a:cubicBezTo>
                    <a:pt x="545528" y="8728"/>
                    <a:pt x="568427" y="0"/>
                    <a:pt x="59132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" name="Google Shape;312;p3"/>
          <p:cNvSpPr txBox="1"/>
          <p:nvPr/>
        </p:nvSpPr>
        <p:spPr>
          <a:xfrm>
            <a:off x="626112" y="484796"/>
            <a:ext cx="2925979" cy="1446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Agenda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endParaRPr sz="4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" name="Google Shape;313;p3"/>
          <p:cNvSpPr txBox="1"/>
          <p:nvPr/>
        </p:nvSpPr>
        <p:spPr>
          <a:xfrm>
            <a:off x="6970306" y="3883869"/>
            <a:ext cx="4428788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45700" rIns="1080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Server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" name="Google Shape;314;p3"/>
          <p:cNvSpPr txBox="1"/>
          <p:nvPr/>
        </p:nvSpPr>
        <p:spPr>
          <a:xfrm>
            <a:off x="7579641" y="5326765"/>
            <a:ext cx="4428788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45700" rIns="1080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User ECU</a:t>
            </a:r>
            <a:endParaRPr sz="24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3" grpId="0"/>
      <p:bldP spid="31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5E287EA-2683-A901-9365-3798C528B2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Bootloader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561448F-F590-FBA5-2FC2-8AC21073126D}"/>
              </a:ext>
            </a:extLst>
          </p:cNvPr>
          <p:cNvSpPr txBox="1"/>
          <p:nvPr/>
        </p:nvSpPr>
        <p:spPr>
          <a:xfrm>
            <a:off x="281353" y="1466698"/>
            <a:ext cx="47970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tx1"/>
                </a:solidFill>
              </a:rPr>
              <a:t>Checksum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399DA87-34D4-9F3F-0FA2-1EC985587BB9}"/>
              </a:ext>
            </a:extLst>
          </p:cNvPr>
          <p:cNvSpPr/>
          <p:nvPr/>
        </p:nvSpPr>
        <p:spPr>
          <a:xfrm>
            <a:off x="1930400" y="2628900"/>
            <a:ext cx="10147300" cy="724247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F07A415-3B8D-9722-00EC-3E5AB07000F6}"/>
              </a:ext>
            </a:extLst>
          </p:cNvPr>
          <p:cNvSpPr/>
          <p:nvPr/>
        </p:nvSpPr>
        <p:spPr>
          <a:xfrm>
            <a:off x="2044700" y="2676871"/>
            <a:ext cx="1073150" cy="628304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chemeClr val="bg1"/>
                </a:solidFill>
              </a:rPr>
              <a:t>Byte 1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65BF629-018F-151E-C025-48BBD553AA2F}"/>
              </a:ext>
            </a:extLst>
          </p:cNvPr>
          <p:cNvSpPr/>
          <p:nvPr/>
        </p:nvSpPr>
        <p:spPr>
          <a:xfrm>
            <a:off x="3206750" y="2676871"/>
            <a:ext cx="1073150" cy="628304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chemeClr val="bg1"/>
                </a:solidFill>
              </a:rPr>
              <a:t>Byte 2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8C224F9-5679-6C1D-8B37-2D405B1D5F2D}"/>
              </a:ext>
            </a:extLst>
          </p:cNvPr>
          <p:cNvSpPr/>
          <p:nvPr/>
        </p:nvSpPr>
        <p:spPr>
          <a:xfrm>
            <a:off x="9079944" y="2676871"/>
            <a:ext cx="1275635" cy="628304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chemeClr val="bg1"/>
                </a:solidFill>
              </a:rPr>
              <a:t>Byte N-1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4AD51AB-89EA-CE28-A3D7-12DB9E9EF559}"/>
              </a:ext>
            </a:extLst>
          </p:cNvPr>
          <p:cNvSpPr/>
          <p:nvPr/>
        </p:nvSpPr>
        <p:spPr>
          <a:xfrm>
            <a:off x="4352169" y="2231907"/>
            <a:ext cx="4661854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6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. . . . . . . . 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E115621-F4D2-5710-997C-332B0622911E}"/>
              </a:ext>
            </a:extLst>
          </p:cNvPr>
          <p:cNvSpPr txBox="1"/>
          <p:nvPr/>
        </p:nvSpPr>
        <p:spPr>
          <a:xfrm>
            <a:off x="382953" y="2685898"/>
            <a:ext cx="15532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tx1"/>
                </a:solidFill>
              </a:rPr>
              <a:t>Record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1BB1503-7CAC-2D80-9AA8-4D7C351FD715}"/>
              </a:ext>
            </a:extLst>
          </p:cNvPr>
          <p:cNvSpPr txBox="1"/>
          <p:nvPr/>
        </p:nvSpPr>
        <p:spPr>
          <a:xfrm>
            <a:off x="382953" y="3917798"/>
            <a:ext cx="106914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tx1"/>
                </a:solidFill>
              </a:rPr>
              <a:t>Checksum = 2’s Complement (         +       +        +            ) 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EB68B06C-715A-25DD-4BF7-75A25E46501C}"/>
              </a:ext>
            </a:extLst>
          </p:cNvPr>
          <p:cNvSpPr/>
          <p:nvPr/>
        </p:nvSpPr>
        <p:spPr>
          <a:xfrm>
            <a:off x="6210300" y="3994074"/>
            <a:ext cx="736600" cy="508499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b="1" dirty="0">
              <a:solidFill>
                <a:schemeClr val="bg1"/>
              </a:solidFill>
            </a:endParaRPr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F1CCE13E-E763-23B2-F175-57126DD9960A}"/>
              </a:ext>
            </a:extLst>
          </p:cNvPr>
          <p:cNvCxnSpPr>
            <a:stCxn id="4" idx="2"/>
            <a:endCxn id="20" idx="0"/>
          </p:cNvCxnSpPr>
          <p:nvPr/>
        </p:nvCxnSpPr>
        <p:spPr>
          <a:xfrm rot="16200000" flipH="1">
            <a:off x="4235488" y="1650961"/>
            <a:ext cx="688899" cy="3997325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96FB3532-B5A2-5F37-BA79-B2A727C69A80}"/>
              </a:ext>
            </a:extLst>
          </p:cNvPr>
          <p:cNvSpPr/>
          <p:nvPr/>
        </p:nvSpPr>
        <p:spPr>
          <a:xfrm>
            <a:off x="7421562" y="3945526"/>
            <a:ext cx="736600" cy="508499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b="1" dirty="0">
              <a:solidFill>
                <a:schemeClr val="bg1"/>
              </a:solidFill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6F1BD9A8-5F81-31B7-520E-84F1C0842160}"/>
              </a:ext>
            </a:extLst>
          </p:cNvPr>
          <p:cNvSpPr/>
          <p:nvPr/>
        </p:nvSpPr>
        <p:spPr>
          <a:xfrm>
            <a:off x="8496300" y="3933114"/>
            <a:ext cx="736600" cy="508499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b="1" dirty="0">
              <a:solidFill>
                <a:schemeClr val="bg1"/>
              </a:solidFill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76CE7E2E-F2F7-2D27-B7E1-A99CEE37AE1E}"/>
              </a:ext>
            </a:extLst>
          </p:cNvPr>
          <p:cNvSpPr/>
          <p:nvPr/>
        </p:nvSpPr>
        <p:spPr>
          <a:xfrm>
            <a:off x="9822180" y="3940734"/>
            <a:ext cx="736600" cy="508499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b="1" dirty="0">
              <a:solidFill>
                <a:schemeClr val="bg1"/>
              </a:solidFill>
            </a:endParaRPr>
          </a:p>
        </p:txBody>
      </p: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B2E481C0-A104-FA0C-CB31-5D0CFEC50917}"/>
              </a:ext>
            </a:extLst>
          </p:cNvPr>
          <p:cNvCxnSpPr>
            <a:cxnSpLocks/>
            <a:stCxn id="10" idx="2"/>
            <a:endCxn id="27" idx="0"/>
          </p:cNvCxnSpPr>
          <p:nvPr/>
        </p:nvCxnSpPr>
        <p:spPr>
          <a:xfrm rot="16200000" flipH="1">
            <a:off x="9636342" y="3386595"/>
            <a:ext cx="635559" cy="472718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FEB54732-47BF-AD37-EB77-29D7B899C7C2}"/>
              </a:ext>
            </a:extLst>
          </p:cNvPr>
          <p:cNvCxnSpPr>
            <a:cxnSpLocks/>
          </p:cNvCxnSpPr>
          <p:nvPr/>
        </p:nvCxnSpPr>
        <p:spPr>
          <a:xfrm rot="16200000" flipH="1">
            <a:off x="5446418" y="1551281"/>
            <a:ext cx="640351" cy="404653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FC9B4D14-FC37-3871-FD13-CB1788001307}"/>
              </a:ext>
            </a:extLst>
          </p:cNvPr>
          <p:cNvSpPr/>
          <p:nvPr/>
        </p:nvSpPr>
        <p:spPr>
          <a:xfrm>
            <a:off x="10476941" y="2664171"/>
            <a:ext cx="1422959" cy="628304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chemeClr val="bg1"/>
                </a:solidFill>
              </a:rPr>
              <a:t>Checksum</a:t>
            </a:r>
          </a:p>
        </p:txBody>
      </p: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DE0970E8-E9BB-4D52-0FB6-428DDC7540B1}"/>
              </a:ext>
            </a:extLst>
          </p:cNvPr>
          <p:cNvCxnSpPr>
            <a:cxnSpLocks/>
            <a:stCxn id="5" idx="2"/>
            <a:endCxn id="25" idx="0"/>
          </p:cNvCxnSpPr>
          <p:nvPr/>
        </p:nvCxnSpPr>
        <p:spPr>
          <a:xfrm rot="16200000" flipH="1">
            <a:off x="7477243" y="2545756"/>
            <a:ext cx="593211" cy="2181504"/>
          </a:xfrm>
          <a:prstGeom prst="bentConnector3">
            <a:avLst>
              <a:gd name="adj1" fmla="val 21740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Connector: Elbow 53">
            <a:extLst>
              <a:ext uri="{FF2B5EF4-FFF2-40B4-BE49-F238E27FC236}">
                <a16:creationId xmlns:a16="http://schemas.microsoft.com/office/drawing/2014/main" id="{0B6DC5AA-D7EC-3A29-10D5-C9F0826C6DC0}"/>
              </a:ext>
            </a:extLst>
          </p:cNvPr>
          <p:cNvCxnSpPr>
            <a:cxnSpLocks/>
            <a:stCxn id="13" idx="1"/>
            <a:endCxn id="44" idx="2"/>
          </p:cNvCxnSpPr>
          <p:nvPr/>
        </p:nvCxnSpPr>
        <p:spPr>
          <a:xfrm rot="10800000" flipH="1">
            <a:off x="382953" y="3292476"/>
            <a:ext cx="10805468" cy="917711"/>
          </a:xfrm>
          <a:prstGeom prst="bentConnector4">
            <a:avLst>
              <a:gd name="adj1" fmla="val -2116"/>
              <a:gd name="adj2" fmla="val -171671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0273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9" grpId="0" animBg="1"/>
      <p:bldP spid="10" grpId="0" animBg="1"/>
      <p:bldP spid="5" grpId="0"/>
      <p:bldP spid="12" grpId="0"/>
      <p:bldP spid="13" grpId="0"/>
      <p:bldP spid="44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3A96E83-E045-1C8A-FC69-E1416FF0E3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Bootloader  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E97918-2817-E6E5-F641-5C94C634D901}"/>
              </a:ext>
            </a:extLst>
          </p:cNvPr>
          <p:cNvSpPr txBox="1"/>
          <p:nvPr/>
        </p:nvSpPr>
        <p:spPr>
          <a:xfrm>
            <a:off x="126609" y="1299924"/>
            <a:ext cx="417810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tx1"/>
                </a:solidFill>
              </a:rPr>
              <a:t>Scenarios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0F47EBB-2AB0-9B8F-8C66-E9A94F5193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0134" y="1684644"/>
            <a:ext cx="4065565" cy="4870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187023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3A96E83-E045-1C8A-FC69-E1416FF0E3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Bootloader  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E97918-2817-E6E5-F641-5C94C634D901}"/>
              </a:ext>
            </a:extLst>
          </p:cNvPr>
          <p:cNvSpPr txBox="1"/>
          <p:nvPr/>
        </p:nvSpPr>
        <p:spPr>
          <a:xfrm>
            <a:off x="126609" y="1299924"/>
            <a:ext cx="533165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tx1"/>
                </a:solidFill>
              </a:rPr>
              <a:t>Update Complete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9028FF-3F77-4CC3-8442-885F9B885A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5064" y="2218567"/>
            <a:ext cx="7244862" cy="4368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772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3A96E83-E045-1C8A-FC69-E1416FF0E3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Bootloader  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E97918-2817-E6E5-F641-5C94C634D901}"/>
              </a:ext>
            </a:extLst>
          </p:cNvPr>
          <p:cNvSpPr txBox="1"/>
          <p:nvPr/>
        </p:nvSpPr>
        <p:spPr>
          <a:xfrm>
            <a:off x="126609" y="1299924"/>
            <a:ext cx="51909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tx1"/>
                </a:solidFill>
              </a:rPr>
              <a:t>Data Corruption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9C44743-34EC-4180-B9EC-B83735AFA2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5064" y="2218567"/>
            <a:ext cx="7244862" cy="4368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23411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3A96E83-E045-1C8A-FC69-E1416FF0E3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Bootloader  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E97918-2817-E6E5-F641-5C94C634D901}"/>
              </a:ext>
            </a:extLst>
          </p:cNvPr>
          <p:cNvSpPr txBox="1"/>
          <p:nvPr/>
        </p:nvSpPr>
        <p:spPr>
          <a:xfrm>
            <a:off x="126609" y="1299924"/>
            <a:ext cx="417810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tx1"/>
                </a:solidFill>
              </a:rPr>
              <a:t>Shut Down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9D4FBD5-4E91-4E7F-9832-1A87882EF0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5064" y="2218567"/>
            <a:ext cx="7244862" cy="4368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40931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25"/>
          <p:cNvSpPr txBox="1"/>
          <p:nvPr/>
        </p:nvSpPr>
        <p:spPr>
          <a:xfrm>
            <a:off x="-8792" y="5046923"/>
            <a:ext cx="12192000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US" sz="4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Server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wip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20"/>
          <p:cNvSpPr txBox="1">
            <a:spLocks noGrp="1"/>
          </p:cNvSpPr>
          <p:nvPr>
            <p:ph type="body" idx="1"/>
          </p:nvPr>
        </p:nvSpPr>
        <p:spPr>
          <a:xfrm>
            <a:off x="323529" y="271413"/>
            <a:ext cx="11573197" cy="724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</a:pPr>
            <a:r>
              <a:rPr lang="en-US" sz="54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Server</a:t>
            </a:r>
            <a:endParaRPr dirty="0"/>
          </a:p>
        </p:txBody>
      </p:sp>
      <p:pic>
        <p:nvPicPr>
          <p:cNvPr id="1026" name="Picture 2" descr="Server PNG Images | Vector and PSD Files | Free Download on Pngtree">
            <a:extLst>
              <a:ext uri="{FF2B5EF4-FFF2-40B4-BE49-F238E27FC236}">
                <a16:creationId xmlns:a16="http://schemas.microsoft.com/office/drawing/2014/main" id="{651E2758-77A0-79AA-D626-7EC2AA29B1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0025" y="4019550"/>
            <a:ext cx="2465256" cy="2465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Workstation - Free computer icons">
            <a:extLst>
              <a:ext uri="{FF2B5EF4-FFF2-40B4-BE49-F238E27FC236}">
                <a16:creationId xmlns:a16="http://schemas.microsoft.com/office/drawing/2014/main" id="{FADC6AE2-16A7-6794-EDAA-6732CF3A4C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0521" y="4019550"/>
            <a:ext cx="2217050" cy="2217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Google Shape;617;p78">
            <a:extLst>
              <a:ext uri="{FF2B5EF4-FFF2-40B4-BE49-F238E27FC236}">
                <a16:creationId xmlns:a16="http://schemas.microsoft.com/office/drawing/2014/main" id="{E5B853C6-4749-4252-393C-BD0095988391}"/>
              </a:ext>
            </a:extLst>
          </p:cNvPr>
          <p:cNvSpPr/>
          <p:nvPr/>
        </p:nvSpPr>
        <p:spPr>
          <a:xfrm>
            <a:off x="801859" y="1579709"/>
            <a:ext cx="4234375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chemeClr val="accent5"/>
                </a:solidFill>
              </a:rPr>
              <a:t>Local Live Server</a:t>
            </a:r>
            <a:r>
              <a:rPr lang="en-US" sz="3600" b="1" i="0" u="none" strike="noStrike" cap="none" dirty="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		 </a:t>
            </a:r>
            <a:r>
              <a:rPr lang="en-US" sz="3600" b="1" dirty="0">
                <a:solidFill>
                  <a:schemeClr val="accent5"/>
                </a:solidFill>
              </a:rPr>
              <a:t>	</a:t>
            </a:r>
            <a:endParaRPr sz="1050" dirty="0"/>
          </a:p>
        </p:txBody>
      </p:sp>
      <p:sp>
        <p:nvSpPr>
          <p:cNvPr id="15" name="Google Shape;617;p78">
            <a:extLst>
              <a:ext uri="{FF2B5EF4-FFF2-40B4-BE49-F238E27FC236}">
                <a16:creationId xmlns:a16="http://schemas.microsoft.com/office/drawing/2014/main" id="{529DA439-9C2B-7217-74AC-AB156CE094FD}"/>
              </a:ext>
            </a:extLst>
          </p:cNvPr>
          <p:cNvSpPr/>
          <p:nvPr/>
        </p:nvSpPr>
        <p:spPr>
          <a:xfrm>
            <a:off x="6278881" y="1473190"/>
            <a:ext cx="6016282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chemeClr val="accent5"/>
                </a:solidFill>
              </a:rPr>
              <a:t>Real Time Hosted Service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7FB3B1B-C414-9376-4FB3-D7712164FC52}"/>
              </a:ext>
            </a:extLst>
          </p:cNvPr>
          <p:cNvCxnSpPr>
            <a:cxnSpLocks/>
          </p:cNvCxnSpPr>
          <p:nvPr/>
        </p:nvCxnSpPr>
        <p:spPr>
          <a:xfrm flipV="1">
            <a:off x="5913120" y="1206500"/>
            <a:ext cx="0" cy="5626100"/>
          </a:xfrm>
          <a:prstGeom prst="line">
            <a:avLst/>
          </a:prstGeom>
          <a:ln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Google Shape;617;p78">
            <a:extLst>
              <a:ext uri="{FF2B5EF4-FFF2-40B4-BE49-F238E27FC236}">
                <a16:creationId xmlns:a16="http://schemas.microsoft.com/office/drawing/2014/main" id="{080018E1-33F5-136B-D41D-2B66FA1A8DAE}"/>
              </a:ext>
            </a:extLst>
          </p:cNvPr>
          <p:cNvSpPr/>
          <p:nvPr/>
        </p:nvSpPr>
        <p:spPr>
          <a:xfrm>
            <a:off x="801859" y="2255598"/>
            <a:ext cx="4234375" cy="1569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571500" marR="0" lvl="0" indent="-571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1"/>
                </a:solidFill>
              </a:rPr>
              <a:t>Local Machine</a:t>
            </a:r>
          </a:p>
          <a:p>
            <a:pPr marL="571500" marR="0" lvl="0" indent="-571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1"/>
                </a:solidFill>
              </a:rPr>
              <a:t>Uptime</a:t>
            </a:r>
          </a:p>
          <a:p>
            <a:pPr marL="571500" marR="0" lvl="0" indent="-571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1"/>
                </a:solidFill>
              </a:rPr>
              <a:t>Storage</a:t>
            </a:r>
            <a:endParaRPr sz="1000" dirty="0">
              <a:solidFill>
                <a:schemeClr val="tx1"/>
              </a:solidFill>
            </a:endParaRPr>
          </a:p>
        </p:txBody>
      </p:sp>
      <p:sp>
        <p:nvSpPr>
          <p:cNvPr id="18" name="Google Shape;617;p78">
            <a:extLst>
              <a:ext uri="{FF2B5EF4-FFF2-40B4-BE49-F238E27FC236}">
                <a16:creationId xmlns:a16="http://schemas.microsoft.com/office/drawing/2014/main" id="{2879B4C4-CA3C-AD1E-D384-ACF05D8F9EFF}"/>
              </a:ext>
            </a:extLst>
          </p:cNvPr>
          <p:cNvSpPr/>
          <p:nvPr/>
        </p:nvSpPr>
        <p:spPr>
          <a:xfrm>
            <a:off x="6310906" y="2193921"/>
            <a:ext cx="4234375" cy="1569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571500" marR="0" lvl="0" indent="-571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1"/>
                </a:solidFill>
              </a:rPr>
              <a:t>Rent the Service</a:t>
            </a:r>
          </a:p>
          <a:p>
            <a:pPr marL="571500" marR="0" lvl="0" indent="-571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1"/>
                </a:solidFill>
              </a:rPr>
              <a:t>Uptime</a:t>
            </a:r>
          </a:p>
          <a:p>
            <a:pPr marL="571500" marR="0" lvl="0" indent="-571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1"/>
                </a:solidFill>
              </a:rPr>
              <a:t>Storage Plan</a:t>
            </a:r>
            <a:endParaRPr sz="10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5" grpId="0"/>
      <p:bldP spid="17" grpId="0"/>
      <p:bldP spid="18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20"/>
          <p:cNvSpPr txBox="1">
            <a:spLocks noGrp="1"/>
          </p:cNvSpPr>
          <p:nvPr>
            <p:ph type="body" idx="1"/>
          </p:nvPr>
        </p:nvSpPr>
        <p:spPr>
          <a:xfrm>
            <a:off x="323529" y="271413"/>
            <a:ext cx="11573197" cy="724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</a:pPr>
            <a:r>
              <a:rPr lang="en-US" sz="54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Server</a:t>
            </a:r>
            <a:endParaRPr dirty="0"/>
          </a:p>
        </p:txBody>
      </p:sp>
      <p:sp>
        <p:nvSpPr>
          <p:cNvPr id="15" name="Google Shape;617;p78">
            <a:extLst>
              <a:ext uri="{FF2B5EF4-FFF2-40B4-BE49-F238E27FC236}">
                <a16:creationId xmlns:a16="http://schemas.microsoft.com/office/drawing/2014/main" id="{529DA439-9C2B-7217-74AC-AB156CE094FD}"/>
              </a:ext>
            </a:extLst>
          </p:cNvPr>
          <p:cNvSpPr/>
          <p:nvPr/>
        </p:nvSpPr>
        <p:spPr>
          <a:xfrm>
            <a:off x="323529" y="1318446"/>
            <a:ext cx="6016282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chemeClr val="accent5"/>
                </a:solidFill>
              </a:rPr>
              <a:t>Real Time Hosted Service</a:t>
            </a:r>
          </a:p>
        </p:txBody>
      </p:sp>
      <p:sp>
        <p:nvSpPr>
          <p:cNvPr id="10" name="Google Shape;617;p78">
            <a:extLst>
              <a:ext uri="{FF2B5EF4-FFF2-40B4-BE49-F238E27FC236}">
                <a16:creationId xmlns:a16="http://schemas.microsoft.com/office/drawing/2014/main" id="{458C503E-38A4-7DEB-23D7-2DCB61A32F5E}"/>
              </a:ext>
            </a:extLst>
          </p:cNvPr>
          <p:cNvSpPr/>
          <p:nvPr/>
        </p:nvSpPr>
        <p:spPr>
          <a:xfrm>
            <a:off x="323529" y="2117960"/>
            <a:ext cx="7596582" cy="2246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Depends on Usage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tx1"/>
              </a:solidFill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Backend as a Service (BaaS)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tx1"/>
              </a:solidFill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Firebase</a:t>
            </a:r>
          </a:p>
        </p:txBody>
      </p:sp>
      <p:pic>
        <p:nvPicPr>
          <p:cNvPr id="3074" name="Picture 2" descr="Firebase Logo PNG Vectors Free Download">
            <a:extLst>
              <a:ext uri="{FF2B5EF4-FFF2-40B4-BE49-F238E27FC236}">
                <a16:creationId xmlns:a16="http://schemas.microsoft.com/office/drawing/2014/main" id="{106F33A5-C032-3ABE-B15D-58DC39851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4853" y="3111598"/>
            <a:ext cx="2085975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692104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20"/>
          <p:cNvSpPr txBox="1">
            <a:spLocks noGrp="1"/>
          </p:cNvSpPr>
          <p:nvPr>
            <p:ph type="body" idx="1"/>
          </p:nvPr>
        </p:nvSpPr>
        <p:spPr>
          <a:xfrm>
            <a:off x="323529" y="271413"/>
            <a:ext cx="11573197" cy="724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</a:pPr>
            <a:r>
              <a:rPr lang="en-US" sz="54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Server</a:t>
            </a:r>
            <a:endParaRPr dirty="0"/>
          </a:p>
        </p:txBody>
      </p:sp>
      <p:sp>
        <p:nvSpPr>
          <p:cNvPr id="15" name="Google Shape;617;p78">
            <a:extLst>
              <a:ext uri="{FF2B5EF4-FFF2-40B4-BE49-F238E27FC236}">
                <a16:creationId xmlns:a16="http://schemas.microsoft.com/office/drawing/2014/main" id="{529DA439-9C2B-7217-74AC-AB156CE094FD}"/>
              </a:ext>
            </a:extLst>
          </p:cNvPr>
          <p:cNvSpPr/>
          <p:nvPr/>
        </p:nvSpPr>
        <p:spPr>
          <a:xfrm>
            <a:off x="323529" y="1318446"/>
            <a:ext cx="6016282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chemeClr val="accent5"/>
                </a:solidFill>
              </a:rPr>
              <a:t>Database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F28D609F-194E-B9FC-5DA1-407CC086E7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8201" y="1318446"/>
            <a:ext cx="6203851" cy="5508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534416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20"/>
          <p:cNvSpPr txBox="1">
            <a:spLocks noGrp="1"/>
          </p:cNvSpPr>
          <p:nvPr>
            <p:ph type="body" idx="1"/>
          </p:nvPr>
        </p:nvSpPr>
        <p:spPr>
          <a:xfrm>
            <a:off x="323529" y="271413"/>
            <a:ext cx="11573197" cy="724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</a:pPr>
            <a:r>
              <a:rPr lang="en-US" sz="54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Server</a:t>
            </a:r>
            <a:endParaRPr dirty="0"/>
          </a:p>
        </p:txBody>
      </p:sp>
      <p:sp>
        <p:nvSpPr>
          <p:cNvPr id="15" name="Google Shape;617;p78">
            <a:extLst>
              <a:ext uri="{FF2B5EF4-FFF2-40B4-BE49-F238E27FC236}">
                <a16:creationId xmlns:a16="http://schemas.microsoft.com/office/drawing/2014/main" id="{529DA439-9C2B-7217-74AC-AB156CE094FD}"/>
              </a:ext>
            </a:extLst>
          </p:cNvPr>
          <p:cNvSpPr/>
          <p:nvPr/>
        </p:nvSpPr>
        <p:spPr>
          <a:xfrm>
            <a:off x="323529" y="1318446"/>
            <a:ext cx="6016282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chemeClr val="accent5"/>
                </a:solidFill>
              </a:rPr>
              <a:t>Storage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735267CB-12F1-1C87-41D9-AC94EE6A8A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282" y="2772928"/>
            <a:ext cx="11032886" cy="1442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018660"/>
      </p:ext>
    </p:extLst>
  </p:cSld>
  <p:clrMapOvr>
    <a:masterClrMapping/>
  </p:clrMapOvr>
  <p:transition spd="slow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9" name="Google Shape;319;p4"/>
          <p:cNvGrpSpPr/>
          <p:nvPr/>
        </p:nvGrpSpPr>
        <p:grpSpPr>
          <a:xfrm>
            <a:off x="4753009" y="790578"/>
            <a:ext cx="5504948" cy="958096"/>
            <a:chOff x="4753009" y="790578"/>
            <a:chExt cx="5504948" cy="958096"/>
          </a:xfrm>
        </p:grpSpPr>
        <p:sp>
          <p:nvSpPr>
            <p:cNvPr id="320" name="Google Shape;320;p4"/>
            <p:cNvSpPr txBox="1"/>
            <p:nvPr/>
          </p:nvSpPr>
          <p:spPr>
            <a:xfrm>
              <a:off x="5829057" y="1035480"/>
              <a:ext cx="44289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8000" tIns="45700" rIns="108000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-US" sz="24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Application ECU</a:t>
              </a:r>
              <a:endParaRPr sz="2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" name="Google Shape;321;p4"/>
            <p:cNvSpPr txBox="1"/>
            <p:nvPr/>
          </p:nvSpPr>
          <p:spPr>
            <a:xfrm>
              <a:off x="4753009" y="1008016"/>
              <a:ext cx="958096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8000" tIns="45700" rIns="108000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09</a:t>
              </a:r>
              <a:endParaRPr sz="2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" name="Google Shape;322;p4"/>
            <p:cNvSpPr/>
            <p:nvPr/>
          </p:nvSpPr>
          <p:spPr>
            <a:xfrm>
              <a:off x="4753009" y="790578"/>
              <a:ext cx="958096" cy="958096"/>
            </a:xfrm>
            <a:custGeom>
              <a:avLst/>
              <a:gdLst/>
              <a:ahLst/>
              <a:cxnLst/>
              <a:rect l="l" t="t" r="r" b="b"/>
              <a:pathLst>
                <a:path w="1182653" h="1182653" extrusionOk="0">
                  <a:moveTo>
                    <a:pt x="591326" y="99202"/>
                  </a:moveTo>
                  <a:cubicBezTo>
                    <a:pt x="573784" y="99202"/>
                    <a:pt x="556242" y="105856"/>
                    <a:pt x="542935" y="119164"/>
                  </a:cubicBezTo>
                  <a:lnTo>
                    <a:pt x="119164" y="542935"/>
                  </a:lnTo>
                  <a:cubicBezTo>
                    <a:pt x="92548" y="569550"/>
                    <a:pt x="92548" y="613102"/>
                    <a:pt x="119164" y="639718"/>
                  </a:cubicBezTo>
                  <a:lnTo>
                    <a:pt x="542935" y="1063489"/>
                  </a:lnTo>
                  <a:cubicBezTo>
                    <a:pt x="569550" y="1090104"/>
                    <a:pt x="613102" y="1090104"/>
                    <a:pt x="639718" y="1063489"/>
                  </a:cubicBezTo>
                  <a:lnTo>
                    <a:pt x="1063489" y="639718"/>
                  </a:lnTo>
                  <a:cubicBezTo>
                    <a:pt x="1090450" y="613102"/>
                    <a:pt x="1090450" y="569550"/>
                    <a:pt x="1063489" y="542935"/>
                  </a:cubicBezTo>
                  <a:lnTo>
                    <a:pt x="639718" y="119164"/>
                  </a:lnTo>
                  <a:cubicBezTo>
                    <a:pt x="626410" y="105856"/>
                    <a:pt x="608868" y="99202"/>
                    <a:pt x="591326" y="99202"/>
                  </a:cubicBezTo>
                  <a:close/>
                  <a:moveTo>
                    <a:pt x="591327" y="0"/>
                  </a:moveTo>
                  <a:cubicBezTo>
                    <a:pt x="614226" y="0"/>
                    <a:pt x="637126" y="8728"/>
                    <a:pt x="654581" y="26183"/>
                  </a:cubicBezTo>
                  <a:lnTo>
                    <a:pt x="1156470" y="528072"/>
                  </a:lnTo>
                  <a:cubicBezTo>
                    <a:pt x="1191381" y="562983"/>
                    <a:pt x="1191381" y="619670"/>
                    <a:pt x="1156470" y="654581"/>
                  </a:cubicBezTo>
                  <a:lnTo>
                    <a:pt x="654581" y="1156470"/>
                  </a:lnTo>
                  <a:cubicBezTo>
                    <a:pt x="619670" y="1191381"/>
                    <a:pt x="562983" y="1191381"/>
                    <a:pt x="528072" y="1156470"/>
                  </a:cubicBezTo>
                  <a:lnTo>
                    <a:pt x="26184" y="654581"/>
                  </a:lnTo>
                  <a:cubicBezTo>
                    <a:pt x="-8728" y="619670"/>
                    <a:pt x="-8728" y="562983"/>
                    <a:pt x="26184" y="528072"/>
                  </a:cubicBezTo>
                  <a:lnTo>
                    <a:pt x="528072" y="26183"/>
                  </a:lnTo>
                  <a:cubicBezTo>
                    <a:pt x="545528" y="8728"/>
                    <a:pt x="568427" y="0"/>
                    <a:pt x="591327" y="0"/>
                  </a:cubicBezTo>
                  <a:close/>
                </a:path>
              </a:pathLst>
            </a:custGeom>
            <a:solidFill>
              <a:srgbClr val="97DCF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23" name="Google Shape;323;p4"/>
          <p:cNvGrpSpPr/>
          <p:nvPr/>
        </p:nvGrpSpPr>
        <p:grpSpPr>
          <a:xfrm>
            <a:off x="5350009" y="2230161"/>
            <a:ext cx="5570037" cy="958096"/>
            <a:chOff x="5276743" y="2230161"/>
            <a:chExt cx="5570037" cy="958096"/>
          </a:xfrm>
        </p:grpSpPr>
        <p:sp>
          <p:nvSpPr>
            <p:cNvPr id="324" name="Google Shape;324;p4"/>
            <p:cNvSpPr txBox="1"/>
            <p:nvPr/>
          </p:nvSpPr>
          <p:spPr>
            <a:xfrm>
              <a:off x="6417992" y="2478376"/>
              <a:ext cx="4428788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8000" tIns="45700" rIns="108000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-US" sz="24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Main ECU</a:t>
              </a:r>
              <a:endParaRPr sz="2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" name="Google Shape;325;p4"/>
            <p:cNvSpPr txBox="1"/>
            <p:nvPr/>
          </p:nvSpPr>
          <p:spPr>
            <a:xfrm>
              <a:off x="5276743" y="2447599"/>
              <a:ext cx="958096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8000" tIns="45700" rIns="108000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10</a:t>
              </a:r>
              <a:endParaRPr sz="2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" name="Google Shape;326;p4"/>
            <p:cNvSpPr/>
            <p:nvPr/>
          </p:nvSpPr>
          <p:spPr>
            <a:xfrm>
              <a:off x="5276743" y="2230161"/>
              <a:ext cx="958096" cy="958096"/>
            </a:xfrm>
            <a:custGeom>
              <a:avLst/>
              <a:gdLst/>
              <a:ahLst/>
              <a:cxnLst/>
              <a:rect l="l" t="t" r="r" b="b"/>
              <a:pathLst>
                <a:path w="1182653" h="1182653" extrusionOk="0">
                  <a:moveTo>
                    <a:pt x="591326" y="99202"/>
                  </a:moveTo>
                  <a:cubicBezTo>
                    <a:pt x="573784" y="99202"/>
                    <a:pt x="556242" y="105856"/>
                    <a:pt x="542935" y="119164"/>
                  </a:cubicBezTo>
                  <a:lnTo>
                    <a:pt x="119164" y="542935"/>
                  </a:lnTo>
                  <a:cubicBezTo>
                    <a:pt x="92548" y="569550"/>
                    <a:pt x="92548" y="613102"/>
                    <a:pt x="119164" y="639718"/>
                  </a:cubicBezTo>
                  <a:lnTo>
                    <a:pt x="542935" y="1063489"/>
                  </a:lnTo>
                  <a:cubicBezTo>
                    <a:pt x="569550" y="1090104"/>
                    <a:pt x="613102" y="1090104"/>
                    <a:pt x="639718" y="1063489"/>
                  </a:cubicBezTo>
                  <a:lnTo>
                    <a:pt x="1063489" y="639718"/>
                  </a:lnTo>
                  <a:cubicBezTo>
                    <a:pt x="1090450" y="613102"/>
                    <a:pt x="1090450" y="569550"/>
                    <a:pt x="1063489" y="542935"/>
                  </a:cubicBezTo>
                  <a:lnTo>
                    <a:pt x="639718" y="119164"/>
                  </a:lnTo>
                  <a:cubicBezTo>
                    <a:pt x="626410" y="105856"/>
                    <a:pt x="608868" y="99202"/>
                    <a:pt x="591326" y="99202"/>
                  </a:cubicBezTo>
                  <a:close/>
                  <a:moveTo>
                    <a:pt x="591327" y="0"/>
                  </a:moveTo>
                  <a:cubicBezTo>
                    <a:pt x="614226" y="0"/>
                    <a:pt x="637126" y="8728"/>
                    <a:pt x="654581" y="26183"/>
                  </a:cubicBezTo>
                  <a:lnTo>
                    <a:pt x="1156470" y="528072"/>
                  </a:lnTo>
                  <a:cubicBezTo>
                    <a:pt x="1191381" y="562983"/>
                    <a:pt x="1191381" y="619670"/>
                    <a:pt x="1156470" y="654581"/>
                  </a:cubicBezTo>
                  <a:lnTo>
                    <a:pt x="654581" y="1156470"/>
                  </a:lnTo>
                  <a:cubicBezTo>
                    <a:pt x="619670" y="1191381"/>
                    <a:pt x="562983" y="1191381"/>
                    <a:pt x="528072" y="1156470"/>
                  </a:cubicBezTo>
                  <a:lnTo>
                    <a:pt x="26184" y="654581"/>
                  </a:lnTo>
                  <a:cubicBezTo>
                    <a:pt x="-8728" y="619670"/>
                    <a:pt x="-8728" y="562983"/>
                    <a:pt x="26184" y="528072"/>
                  </a:cubicBezTo>
                  <a:lnTo>
                    <a:pt x="528072" y="26183"/>
                  </a:lnTo>
                  <a:cubicBezTo>
                    <a:pt x="545528" y="8728"/>
                    <a:pt x="568427" y="0"/>
                    <a:pt x="5913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27" name="Google Shape;327;p4"/>
          <p:cNvGrpSpPr/>
          <p:nvPr/>
        </p:nvGrpSpPr>
        <p:grpSpPr>
          <a:xfrm>
            <a:off x="5920633" y="3669744"/>
            <a:ext cx="5516479" cy="958096"/>
            <a:chOff x="5800477" y="3669744"/>
            <a:chExt cx="5516479" cy="958096"/>
          </a:xfrm>
        </p:grpSpPr>
        <p:sp>
          <p:nvSpPr>
            <p:cNvPr id="328" name="Google Shape;328;p4"/>
            <p:cNvSpPr txBox="1"/>
            <p:nvPr/>
          </p:nvSpPr>
          <p:spPr>
            <a:xfrm>
              <a:off x="6888168" y="3917959"/>
              <a:ext cx="4428788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8000" tIns="45700" rIns="108000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-US" sz="24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Hardware Implementation</a:t>
              </a:r>
              <a:endParaRPr sz="2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" name="Google Shape;329;p4"/>
            <p:cNvSpPr txBox="1"/>
            <p:nvPr/>
          </p:nvSpPr>
          <p:spPr>
            <a:xfrm>
              <a:off x="5800477" y="3887182"/>
              <a:ext cx="958096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8000" tIns="45700" rIns="108000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11</a:t>
              </a:r>
              <a:endParaRPr sz="2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" name="Google Shape;330;p4"/>
            <p:cNvSpPr/>
            <p:nvPr/>
          </p:nvSpPr>
          <p:spPr>
            <a:xfrm>
              <a:off x="5800477" y="3669744"/>
              <a:ext cx="958096" cy="958096"/>
            </a:xfrm>
            <a:custGeom>
              <a:avLst/>
              <a:gdLst/>
              <a:ahLst/>
              <a:cxnLst/>
              <a:rect l="l" t="t" r="r" b="b"/>
              <a:pathLst>
                <a:path w="1182653" h="1182653" extrusionOk="0">
                  <a:moveTo>
                    <a:pt x="591326" y="99202"/>
                  </a:moveTo>
                  <a:cubicBezTo>
                    <a:pt x="573784" y="99202"/>
                    <a:pt x="556242" y="105856"/>
                    <a:pt x="542935" y="119164"/>
                  </a:cubicBezTo>
                  <a:lnTo>
                    <a:pt x="119164" y="542935"/>
                  </a:lnTo>
                  <a:cubicBezTo>
                    <a:pt x="92548" y="569550"/>
                    <a:pt x="92548" y="613102"/>
                    <a:pt x="119164" y="639718"/>
                  </a:cubicBezTo>
                  <a:lnTo>
                    <a:pt x="542935" y="1063489"/>
                  </a:lnTo>
                  <a:cubicBezTo>
                    <a:pt x="569550" y="1090104"/>
                    <a:pt x="613102" y="1090104"/>
                    <a:pt x="639718" y="1063489"/>
                  </a:cubicBezTo>
                  <a:lnTo>
                    <a:pt x="1063489" y="639718"/>
                  </a:lnTo>
                  <a:cubicBezTo>
                    <a:pt x="1090450" y="613102"/>
                    <a:pt x="1090450" y="569550"/>
                    <a:pt x="1063489" y="542935"/>
                  </a:cubicBezTo>
                  <a:lnTo>
                    <a:pt x="639718" y="119164"/>
                  </a:lnTo>
                  <a:cubicBezTo>
                    <a:pt x="626410" y="105856"/>
                    <a:pt x="608868" y="99202"/>
                    <a:pt x="591326" y="99202"/>
                  </a:cubicBezTo>
                  <a:close/>
                  <a:moveTo>
                    <a:pt x="591327" y="0"/>
                  </a:moveTo>
                  <a:cubicBezTo>
                    <a:pt x="614226" y="0"/>
                    <a:pt x="637126" y="8728"/>
                    <a:pt x="654581" y="26183"/>
                  </a:cubicBezTo>
                  <a:lnTo>
                    <a:pt x="1156470" y="528072"/>
                  </a:lnTo>
                  <a:cubicBezTo>
                    <a:pt x="1191381" y="562983"/>
                    <a:pt x="1191381" y="619670"/>
                    <a:pt x="1156470" y="654581"/>
                  </a:cubicBezTo>
                  <a:lnTo>
                    <a:pt x="654581" y="1156470"/>
                  </a:lnTo>
                  <a:cubicBezTo>
                    <a:pt x="619670" y="1191381"/>
                    <a:pt x="562983" y="1191381"/>
                    <a:pt x="528072" y="1156470"/>
                  </a:cubicBezTo>
                  <a:lnTo>
                    <a:pt x="26184" y="654581"/>
                  </a:lnTo>
                  <a:cubicBezTo>
                    <a:pt x="-8728" y="619670"/>
                    <a:pt x="-8728" y="562983"/>
                    <a:pt x="26184" y="528072"/>
                  </a:cubicBezTo>
                  <a:lnTo>
                    <a:pt x="528072" y="26183"/>
                  </a:lnTo>
                  <a:cubicBezTo>
                    <a:pt x="545528" y="8728"/>
                    <a:pt x="568427" y="0"/>
                    <a:pt x="59132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31" name="Google Shape;331;p4"/>
          <p:cNvGrpSpPr/>
          <p:nvPr/>
        </p:nvGrpSpPr>
        <p:grpSpPr>
          <a:xfrm>
            <a:off x="6491258" y="5109327"/>
            <a:ext cx="5517171" cy="958096"/>
            <a:chOff x="6324210" y="5109327"/>
            <a:chExt cx="5517171" cy="958096"/>
          </a:xfrm>
        </p:grpSpPr>
        <p:sp>
          <p:nvSpPr>
            <p:cNvPr id="332" name="Google Shape;332;p4"/>
            <p:cNvSpPr txBox="1"/>
            <p:nvPr/>
          </p:nvSpPr>
          <p:spPr>
            <a:xfrm>
              <a:off x="7412593" y="5360855"/>
              <a:ext cx="4428788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8000" tIns="45700" rIns="108000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-US" sz="24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Future Work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" name="Google Shape;333;p4"/>
            <p:cNvSpPr txBox="1"/>
            <p:nvPr/>
          </p:nvSpPr>
          <p:spPr>
            <a:xfrm>
              <a:off x="6324210" y="5326765"/>
              <a:ext cx="958096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8000" tIns="45700" rIns="108000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12</a:t>
              </a:r>
              <a:endParaRPr sz="2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" name="Google Shape;334;p4"/>
            <p:cNvSpPr/>
            <p:nvPr/>
          </p:nvSpPr>
          <p:spPr>
            <a:xfrm>
              <a:off x="6324210" y="5109327"/>
              <a:ext cx="958096" cy="958096"/>
            </a:xfrm>
            <a:custGeom>
              <a:avLst/>
              <a:gdLst/>
              <a:ahLst/>
              <a:cxnLst/>
              <a:rect l="l" t="t" r="r" b="b"/>
              <a:pathLst>
                <a:path w="1182653" h="1182653" extrusionOk="0">
                  <a:moveTo>
                    <a:pt x="591326" y="99202"/>
                  </a:moveTo>
                  <a:cubicBezTo>
                    <a:pt x="573784" y="99202"/>
                    <a:pt x="556242" y="105856"/>
                    <a:pt x="542935" y="119164"/>
                  </a:cubicBezTo>
                  <a:lnTo>
                    <a:pt x="119164" y="542935"/>
                  </a:lnTo>
                  <a:cubicBezTo>
                    <a:pt x="92548" y="569550"/>
                    <a:pt x="92548" y="613102"/>
                    <a:pt x="119164" y="639718"/>
                  </a:cubicBezTo>
                  <a:lnTo>
                    <a:pt x="542935" y="1063489"/>
                  </a:lnTo>
                  <a:cubicBezTo>
                    <a:pt x="569550" y="1090104"/>
                    <a:pt x="613102" y="1090104"/>
                    <a:pt x="639718" y="1063489"/>
                  </a:cubicBezTo>
                  <a:lnTo>
                    <a:pt x="1063489" y="639718"/>
                  </a:lnTo>
                  <a:cubicBezTo>
                    <a:pt x="1090450" y="613102"/>
                    <a:pt x="1090450" y="569550"/>
                    <a:pt x="1063489" y="542935"/>
                  </a:cubicBezTo>
                  <a:lnTo>
                    <a:pt x="639718" y="119164"/>
                  </a:lnTo>
                  <a:cubicBezTo>
                    <a:pt x="626410" y="105856"/>
                    <a:pt x="608868" y="99202"/>
                    <a:pt x="591326" y="99202"/>
                  </a:cubicBezTo>
                  <a:close/>
                  <a:moveTo>
                    <a:pt x="591327" y="0"/>
                  </a:moveTo>
                  <a:cubicBezTo>
                    <a:pt x="614226" y="0"/>
                    <a:pt x="637126" y="8728"/>
                    <a:pt x="654581" y="26183"/>
                  </a:cubicBezTo>
                  <a:lnTo>
                    <a:pt x="1156470" y="528072"/>
                  </a:lnTo>
                  <a:cubicBezTo>
                    <a:pt x="1191381" y="562983"/>
                    <a:pt x="1191381" y="619670"/>
                    <a:pt x="1156470" y="654581"/>
                  </a:cubicBezTo>
                  <a:lnTo>
                    <a:pt x="654581" y="1156470"/>
                  </a:lnTo>
                  <a:cubicBezTo>
                    <a:pt x="619670" y="1191381"/>
                    <a:pt x="562983" y="1191381"/>
                    <a:pt x="528072" y="1156470"/>
                  </a:cubicBezTo>
                  <a:lnTo>
                    <a:pt x="26184" y="654581"/>
                  </a:lnTo>
                  <a:cubicBezTo>
                    <a:pt x="-8728" y="619670"/>
                    <a:pt x="-8728" y="562983"/>
                    <a:pt x="26184" y="528072"/>
                  </a:cubicBezTo>
                  <a:lnTo>
                    <a:pt x="528072" y="26183"/>
                  </a:lnTo>
                  <a:cubicBezTo>
                    <a:pt x="545528" y="8728"/>
                    <a:pt x="568427" y="0"/>
                    <a:pt x="59132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35" name="Google Shape;335;p4"/>
          <p:cNvSpPr txBox="1"/>
          <p:nvPr/>
        </p:nvSpPr>
        <p:spPr>
          <a:xfrm>
            <a:off x="626112" y="484796"/>
            <a:ext cx="2925979" cy="1446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Agenda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endParaRPr sz="4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26"/>
          <p:cNvSpPr txBox="1">
            <a:spLocks noGrp="1"/>
          </p:cNvSpPr>
          <p:nvPr>
            <p:ph type="body" idx="1"/>
          </p:nvPr>
        </p:nvSpPr>
        <p:spPr>
          <a:xfrm>
            <a:off x="323529" y="271413"/>
            <a:ext cx="11573197" cy="724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</a:pPr>
            <a:r>
              <a:rPr lang="en-US" sz="54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Server</a:t>
            </a:r>
            <a:endParaRPr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B980AF-30B6-79A0-DE03-0F43892FB65F}"/>
              </a:ext>
            </a:extLst>
          </p:cNvPr>
          <p:cNvSpPr txBox="1"/>
          <p:nvPr/>
        </p:nvSpPr>
        <p:spPr>
          <a:xfrm>
            <a:off x="126609" y="1395460"/>
            <a:ext cx="64992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 err="1">
                <a:solidFill>
                  <a:schemeClr val="tx1"/>
                </a:solidFill>
              </a:rPr>
              <a:t>PyQt</a:t>
            </a:r>
            <a:r>
              <a:rPr lang="en-US" sz="4000" dirty="0">
                <a:solidFill>
                  <a:schemeClr val="tx1"/>
                </a:solidFill>
              </a:rPr>
              <a:t> 5</a:t>
            </a:r>
          </a:p>
        </p:txBody>
      </p:sp>
      <p:pic>
        <p:nvPicPr>
          <p:cNvPr id="5124" name="Picture 4" descr="PyQt5 Introduction - Codetorial">
            <a:extLst>
              <a:ext uri="{FF2B5EF4-FFF2-40B4-BE49-F238E27FC236}">
                <a16:creationId xmlns:a16="http://schemas.microsoft.com/office/drawing/2014/main" id="{A0F6C418-53A3-71AF-7C5C-07407C8768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8636" y="2626215"/>
            <a:ext cx="7696560" cy="2836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1509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26"/>
          <p:cNvSpPr txBox="1">
            <a:spLocks noGrp="1"/>
          </p:cNvSpPr>
          <p:nvPr>
            <p:ph type="body" idx="1"/>
          </p:nvPr>
        </p:nvSpPr>
        <p:spPr>
          <a:xfrm>
            <a:off x="323529" y="271413"/>
            <a:ext cx="11573197" cy="724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</a:pPr>
            <a:r>
              <a:rPr lang="en-US" sz="54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Server</a:t>
            </a:r>
            <a:endParaRPr dirty="0"/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0999165-8D4C-79C9-8CD7-B19B3AA724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2775" y="2285286"/>
            <a:ext cx="6126450" cy="4301301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BB980AF-30B6-79A0-DE03-0F43892FB65F}"/>
              </a:ext>
            </a:extLst>
          </p:cNvPr>
          <p:cNvSpPr txBox="1"/>
          <p:nvPr/>
        </p:nvSpPr>
        <p:spPr>
          <a:xfrm>
            <a:off x="126609" y="1395460"/>
            <a:ext cx="64992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tx1"/>
                </a:solidFill>
              </a:rPr>
              <a:t>Graphical User Interface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72"/>
          <p:cNvSpPr txBox="1">
            <a:spLocks noGrp="1"/>
          </p:cNvSpPr>
          <p:nvPr>
            <p:ph type="body" idx="1"/>
          </p:nvPr>
        </p:nvSpPr>
        <p:spPr>
          <a:xfrm>
            <a:off x="323529" y="271413"/>
            <a:ext cx="11573197" cy="724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</a:pPr>
            <a:r>
              <a:rPr lang="en-US" sz="5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Encryption</a:t>
            </a:r>
            <a:endParaRPr/>
          </a:p>
        </p:txBody>
      </p:sp>
      <p:pic>
        <p:nvPicPr>
          <p:cNvPr id="1030" name="Picture 6" descr="Encrypt Icon #6190 - Free Icons Library">
            <a:extLst>
              <a:ext uri="{FF2B5EF4-FFF2-40B4-BE49-F238E27FC236}">
                <a16:creationId xmlns:a16="http://schemas.microsoft.com/office/drawing/2014/main" id="{C8B64F10-FF11-406C-B693-2C8CA09079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7025" y="1486412"/>
            <a:ext cx="4757950" cy="475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Google Shape;637;p19">
            <a:extLst>
              <a:ext uri="{FF2B5EF4-FFF2-40B4-BE49-F238E27FC236}">
                <a16:creationId xmlns:a16="http://schemas.microsoft.com/office/drawing/2014/main" id="{FB7EB384-BC8C-4318-9830-9D5744E8B051}"/>
              </a:ext>
            </a:extLst>
          </p:cNvPr>
          <p:cNvSpPr/>
          <p:nvPr/>
        </p:nvSpPr>
        <p:spPr>
          <a:xfrm>
            <a:off x="7725203" y="5371588"/>
            <a:ext cx="4757950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solidFill>
                  <a:schemeClr val="accent5"/>
                </a:solidFill>
              </a:rPr>
              <a:t>Secure FOTA</a:t>
            </a:r>
            <a:endParaRPr sz="1100" dirty="0"/>
          </a:p>
        </p:txBody>
      </p:sp>
      <p:sp>
        <p:nvSpPr>
          <p:cNvPr id="11" name="Google Shape;637;p19">
            <a:extLst>
              <a:ext uri="{FF2B5EF4-FFF2-40B4-BE49-F238E27FC236}">
                <a16:creationId xmlns:a16="http://schemas.microsoft.com/office/drawing/2014/main" id="{1E5BE58B-6B53-44CA-B3B8-5AB842FBC839}"/>
              </a:ext>
            </a:extLst>
          </p:cNvPr>
          <p:cNvSpPr/>
          <p:nvPr/>
        </p:nvSpPr>
        <p:spPr>
          <a:xfrm>
            <a:off x="614149" y="1594962"/>
            <a:ext cx="4899546" cy="1323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solidFill>
                  <a:schemeClr val="accent5"/>
                </a:solidFill>
              </a:rPr>
              <a:t>Protect Company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solidFill>
                  <a:schemeClr val="accent5"/>
                </a:solidFill>
              </a:rPr>
              <a:t>Database</a:t>
            </a:r>
            <a:endParaRPr sz="1100" dirty="0"/>
          </a:p>
        </p:txBody>
      </p:sp>
      <p:sp>
        <p:nvSpPr>
          <p:cNvPr id="12" name="Google Shape;637;p19">
            <a:extLst>
              <a:ext uri="{FF2B5EF4-FFF2-40B4-BE49-F238E27FC236}">
                <a16:creationId xmlns:a16="http://schemas.microsoft.com/office/drawing/2014/main" id="{223A24E4-1B12-40DE-930C-FA9AD1363F89}"/>
              </a:ext>
            </a:extLst>
          </p:cNvPr>
          <p:cNvSpPr/>
          <p:nvPr/>
        </p:nvSpPr>
        <p:spPr>
          <a:xfrm>
            <a:off x="741794" y="5372222"/>
            <a:ext cx="4644256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chemeClr val="accent5"/>
                </a:solidFill>
              </a:rPr>
              <a:t>Protect User Info</a:t>
            </a:r>
            <a:endParaRPr sz="1050" dirty="0"/>
          </a:p>
        </p:txBody>
      </p:sp>
      <p:sp>
        <p:nvSpPr>
          <p:cNvPr id="13" name="Google Shape;637;p19">
            <a:extLst>
              <a:ext uri="{FF2B5EF4-FFF2-40B4-BE49-F238E27FC236}">
                <a16:creationId xmlns:a16="http://schemas.microsoft.com/office/drawing/2014/main" id="{DA4E0753-5534-40E6-86E0-AEC4D70A30A5}"/>
              </a:ext>
            </a:extLst>
          </p:cNvPr>
          <p:cNvSpPr/>
          <p:nvPr/>
        </p:nvSpPr>
        <p:spPr>
          <a:xfrm>
            <a:off x="7834387" y="1494428"/>
            <a:ext cx="4011872" cy="1323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solidFill>
                  <a:schemeClr val="accent5"/>
                </a:solidFill>
              </a:rPr>
              <a:t>Private and Public Keys</a:t>
            </a:r>
            <a:endParaRPr sz="11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2" grpId="0"/>
      <p:bldP spid="13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72"/>
          <p:cNvSpPr txBox="1">
            <a:spLocks noGrp="1"/>
          </p:cNvSpPr>
          <p:nvPr>
            <p:ph type="body" idx="1"/>
          </p:nvPr>
        </p:nvSpPr>
        <p:spPr>
          <a:xfrm>
            <a:off x="323529" y="271413"/>
            <a:ext cx="11573197" cy="724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</a:pPr>
            <a:r>
              <a:rPr lang="en-US" sz="5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Encryption</a:t>
            </a:r>
            <a:endParaRPr/>
          </a:p>
        </p:txBody>
      </p:sp>
      <p:pic>
        <p:nvPicPr>
          <p:cNvPr id="2050" name="Picture 2" descr="What is AES Advanced Encryption Standard ❓">
            <a:extLst>
              <a:ext uri="{FF2B5EF4-FFF2-40B4-BE49-F238E27FC236}">
                <a16:creationId xmlns:a16="http://schemas.microsoft.com/office/drawing/2014/main" id="{4FE242A5-E40D-43B3-B1AF-3565365256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1397" y="1695395"/>
            <a:ext cx="6129158" cy="3677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C681C81-45B4-4F9B-9511-F279B79B9778}"/>
              </a:ext>
            </a:extLst>
          </p:cNvPr>
          <p:cNvSpPr txBox="1"/>
          <p:nvPr/>
        </p:nvSpPr>
        <p:spPr>
          <a:xfrm>
            <a:off x="225081" y="1454935"/>
            <a:ext cx="6274193" cy="42484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300000"/>
              </a:lnSpc>
              <a:buFont typeface="Wingdings" panose="05000000000000000000" pitchFamily="2" charset="2"/>
              <a:buChar char="Ø"/>
            </a:pPr>
            <a:r>
              <a:rPr lang="en-US" sz="3200" dirty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t>Reliable.</a:t>
            </a:r>
          </a:p>
          <a:p>
            <a:pPr marL="457200" indent="-457200">
              <a:lnSpc>
                <a:spcPct val="300000"/>
              </a:lnSpc>
              <a:buFont typeface="Wingdings" panose="05000000000000000000" pitchFamily="2" charset="2"/>
              <a:buChar char="Ø"/>
            </a:pPr>
            <a:r>
              <a:rPr lang="en-US" sz="3200" dirty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t>Impossible to be brute forced.</a:t>
            </a:r>
          </a:p>
          <a:p>
            <a:pPr marL="457200" indent="-457200">
              <a:lnSpc>
                <a:spcPct val="300000"/>
              </a:lnSpc>
              <a:buFont typeface="Wingdings" panose="05000000000000000000" pitchFamily="2" charset="2"/>
              <a:buChar char="Ø"/>
            </a:pPr>
            <a:r>
              <a:rPr lang="en-US" sz="3200" dirty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t>128 bits.</a:t>
            </a:r>
          </a:p>
        </p:txBody>
      </p:sp>
    </p:spTree>
    <p:extLst>
      <p:ext uri="{BB962C8B-B14F-4D97-AF65-F5344CB8AC3E}">
        <p14:creationId xmlns:p14="http://schemas.microsoft.com/office/powerpoint/2010/main" val="953106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72"/>
          <p:cNvSpPr txBox="1">
            <a:spLocks noGrp="1"/>
          </p:cNvSpPr>
          <p:nvPr>
            <p:ph type="body" idx="1"/>
          </p:nvPr>
        </p:nvSpPr>
        <p:spPr>
          <a:xfrm>
            <a:off x="323529" y="271413"/>
            <a:ext cx="11573197" cy="724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</a:pPr>
            <a:r>
              <a:rPr lang="en-US" b="1" dirty="0"/>
              <a:t>Encryption</a:t>
            </a:r>
            <a:endParaRPr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364FCDA-BB98-409B-922C-E3CF439B685C}"/>
              </a:ext>
            </a:extLst>
          </p:cNvPr>
          <p:cNvSpPr/>
          <p:nvPr/>
        </p:nvSpPr>
        <p:spPr>
          <a:xfrm>
            <a:off x="5420436" y="1322917"/>
            <a:ext cx="1351128" cy="60050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err="1"/>
              <a:t>abcd</a:t>
            </a:r>
            <a:endParaRPr lang="en-US" sz="2400" b="1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A3323B9-80F9-4466-8B1D-FE488B2435A4}"/>
              </a:ext>
            </a:extLst>
          </p:cNvPr>
          <p:cNvSpPr/>
          <p:nvPr/>
        </p:nvSpPr>
        <p:spPr>
          <a:xfrm>
            <a:off x="5420436" y="2362421"/>
            <a:ext cx="1351128" cy="60050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err="1"/>
              <a:t>b’abcd</a:t>
            </a:r>
            <a:r>
              <a:rPr lang="en-US" sz="2400" b="1" dirty="0"/>
              <a:t>’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B602765-2A34-4051-BF4B-CC6356293642}"/>
              </a:ext>
            </a:extLst>
          </p:cNvPr>
          <p:cNvSpPr/>
          <p:nvPr/>
        </p:nvSpPr>
        <p:spPr>
          <a:xfrm>
            <a:off x="4649817" y="3594828"/>
            <a:ext cx="2920620" cy="60050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err="1"/>
              <a:t>b’abcd</a:t>
            </a:r>
            <a:r>
              <a:rPr lang="en-US" sz="2400" b="1" dirty="0"/>
              <a:t>\---\---\---\---’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21F44DE-6242-41E5-9CD3-4992F704D1DB}"/>
              </a:ext>
            </a:extLst>
          </p:cNvPr>
          <p:cNvSpPr/>
          <p:nvPr/>
        </p:nvSpPr>
        <p:spPr>
          <a:xfrm>
            <a:off x="4601272" y="4634332"/>
            <a:ext cx="3017710" cy="60050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b’\---\---\---\---\---\---’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F65ED91-5157-47CA-B45C-727D8568E4E8}"/>
              </a:ext>
            </a:extLst>
          </p:cNvPr>
          <p:cNvSpPr/>
          <p:nvPr/>
        </p:nvSpPr>
        <p:spPr>
          <a:xfrm>
            <a:off x="4535576" y="5800333"/>
            <a:ext cx="3149101" cy="600501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String on the server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80A43E7-9185-4DD6-94F7-2AD98B6655C3}"/>
              </a:ext>
            </a:extLst>
          </p:cNvPr>
          <p:cNvCxnSpPr>
            <a:cxnSpLocks/>
            <a:stCxn id="2" idx="2"/>
            <a:endCxn id="5" idx="0"/>
          </p:cNvCxnSpPr>
          <p:nvPr/>
        </p:nvCxnSpPr>
        <p:spPr>
          <a:xfrm>
            <a:off x="6096000" y="1923418"/>
            <a:ext cx="0" cy="43900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76BCED0-F65E-4734-B688-3F5FD8559622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>
            <a:off x="6096000" y="2962922"/>
            <a:ext cx="14127" cy="6319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90A97E5-9517-43C7-89EF-2187D63EAA6D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6110126" y="4195329"/>
            <a:ext cx="1" cy="43900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40FEA35-381F-46B2-9A8E-00505277B107}"/>
              </a:ext>
            </a:extLst>
          </p:cNvPr>
          <p:cNvCxnSpPr>
            <a:cxnSpLocks/>
            <a:endCxn id="9" idx="0"/>
          </p:cNvCxnSpPr>
          <p:nvPr/>
        </p:nvCxnSpPr>
        <p:spPr>
          <a:xfrm>
            <a:off x="6110126" y="5219130"/>
            <a:ext cx="1" cy="58120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8431F5BB-41F9-4CC2-847F-A9B22B9582C8}"/>
              </a:ext>
            </a:extLst>
          </p:cNvPr>
          <p:cNvSpPr txBox="1"/>
          <p:nvPr/>
        </p:nvSpPr>
        <p:spPr>
          <a:xfrm>
            <a:off x="6771564" y="1923418"/>
            <a:ext cx="3819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String to byte (utf-8 reference only)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737B8D0-86D2-46DB-BE0B-EB21B03A1FAF}"/>
              </a:ext>
            </a:extLst>
          </p:cNvPr>
          <p:cNvSpPr txBox="1"/>
          <p:nvPr/>
        </p:nvSpPr>
        <p:spPr>
          <a:xfrm>
            <a:off x="6785691" y="2989743"/>
            <a:ext cx="2524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Padding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3B9297C-D75F-485B-87EB-E02B4FB9CB42}"/>
              </a:ext>
            </a:extLst>
          </p:cNvPr>
          <p:cNvSpPr txBox="1"/>
          <p:nvPr/>
        </p:nvSpPr>
        <p:spPr>
          <a:xfrm>
            <a:off x="6785691" y="4216499"/>
            <a:ext cx="42689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Encryption (utf-8 encode is included 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7FCEE23-4AA0-44B0-91E0-2BA332689E13}"/>
              </a:ext>
            </a:extLst>
          </p:cNvPr>
          <p:cNvSpPr txBox="1"/>
          <p:nvPr/>
        </p:nvSpPr>
        <p:spPr>
          <a:xfrm>
            <a:off x="6785691" y="5332917"/>
            <a:ext cx="3804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base64 encode &amp; utf-8 decode</a:t>
            </a:r>
          </a:p>
        </p:txBody>
      </p:sp>
      <p:pic>
        <p:nvPicPr>
          <p:cNvPr id="16" name="Picture 15" descr="Diagram&#10;&#10;Description automatically generated">
            <a:extLst>
              <a:ext uri="{FF2B5EF4-FFF2-40B4-BE49-F238E27FC236}">
                <a16:creationId xmlns:a16="http://schemas.microsoft.com/office/drawing/2014/main" id="{476110DF-2E38-4A13-BF55-5F998EF6A38F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406" y="2728479"/>
            <a:ext cx="3686175" cy="2933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D113948-91C5-4EAB-B299-13A7F222786A}"/>
              </a:ext>
            </a:extLst>
          </p:cNvPr>
          <p:cNvCxnSpPr/>
          <p:nvPr/>
        </p:nvCxnSpPr>
        <p:spPr>
          <a:xfrm flipH="1">
            <a:off x="3911581" y="4401165"/>
            <a:ext cx="2184419" cy="1366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7239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72"/>
          <p:cNvSpPr txBox="1">
            <a:spLocks noGrp="1"/>
          </p:cNvSpPr>
          <p:nvPr>
            <p:ph type="body" idx="1"/>
          </p:nvPr>
        </p:nvSpPr>
        <p:spPr>
          <a:xfrm>
            <a:off x="323529" y="271413"/>
            <a:ext cx="11573197" cy="724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</a:pPr>
            <a:r>
              <a:rPr lang="en-US" sz="54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Decryption</a:t>
            </a:r>
            <a:endParaRPr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364FCDA-BB98-409B-922C-E3CF439B685C}"/>
              </a:ext>
            </a:extLst>
          </p:cNvPr>
          <p:cNvSpPr/>
          <p:nvPr/>
        </p:nvSpPr>
        <p:spPr>
          <a:xfrm>
            <a:off x="5442199" y="5932779"/>
            <a:ext cx="1351128" cy="600501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err="1"/>
              <a:t>abcd</a:t>
            </a:r>
            <a:endParaRPr lang="en-US" sz="2400" b="1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A3323B9-80F9-4466-8B1D-FE488B2435A4}"/>
              </a:ext>
            </a:extLst>
          </p:cNvPr>
          <p:cNvSpPr/>
          <p:nvPr/>
        </p:nvSpPr>
        <p:spPr>
          <a:xfrm>
            <a:off x="5437539" y="4798506"/>
            <a:ext cx="1351128" cy="60050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err="1"/>
              <a:t>b’abcd</a:t>
            </a:r>
            <a:r>
              <a:rPr lang="en-US" sz="2400" b="1" dirty="0"/>
              <a:t>’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B602765-2A34-4051-BF4B-CC6356293642}"/>
              </a:ext>
            </a:extLst>
          </p:cNvPr>
          <p:cNvSpPr/>
          <p:nvPr/>
        </p:nvSpPr>
        <p:spPr>
          <a:xfrm>
            <a:off x="4654552" y="3664233"/>
            <a:ext cx="2920620" cy="60050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err="1"/>
              <a:t>b’abcd</a:t>
            </a:r>
            <a:r>
              <a:rPr lang="en-US" sz="2400" b="1" dirty="0"/>
              <a:t>\---\---\---\---’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21F44DE-6242-41E5-9CD3-4992F704D1DB}"/>
              </a:ext>
            </a:extLst>
          </p:cNvPr>
          <p:cNvSpPr/>
          <p:nvPr/>
        </p:nvSpPr>
        <p:spPr>
          <a:xfrm>
            <a:off x="4606007" y="2465609"/>
            <a:ext cx="3017710" cy="60050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b’\---\---\---\---\---\---’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F65ED91-5157-47CA-B45C-727D8568E4E8}"/>
              </a:ext>
            </a:extLst>
          </p:cNvPr>
          <p:cNvSpPr/>
          <p:nvPr/>
        </p:nvSpPr>
        <p:spPr>
          <a:xfrm>
            <a:off x="4535576" y="1392200"/>
            <a:ext cx="3149101" cy="600501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String on the server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431F5BB-41F9-4CC2-847F-A9B22B9582C8}"/>
              </a:ext>
            </a:extLst>
          </p:cNvPr>
          <p:cNvSpPr txBox="1"/>
          <p:nvPr/>
        </p:nvSpPr>
        <p:spPr>
          <a:xfrm>
            <a:off x="7211224" y="5481227"/>
            <a:ext cx="3819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Byte to string (utf-8 decode)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737B8D0-86D2-46DB-BE0B-EB21B03A1FAF}"/>
              </a:ext>
            </a:extLst>
          </p:cNvPr>
          <p:cNvSpPr txBox="1"/>
          <p:nvPr/>
        </p:nvSpPr>
        <p:spPr>
          <a:xfrm>
            <a:off x="7223437" y="4401782"/>
            <a:ext cx="2524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/>
              <a:t>Unpadding</a:t>
            </a:r>
            <a:endParaRPr lang="en-US" sz="18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3B9297C-D75F-485B-87EB-E02B4FB9CB42}"/>
              </a:ext>
            </a:extLst>
          </p:cNvPr>
          <p:cNvSpPr txBox="1"/>
          <p:nvPr/>
        </p:nvSpPr>
        <p:spPr>
          <a:xfrm>
            <a:off x="7225353" y="3157853"/>
            <a:ext cx="42689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Decryption (utf-8 encode is included 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7FCEE23-4AA0-44B0-91E0-2BA332689E13}"/>
              </a:ext>
            </a:extLst>
          </p:cNvPr>
          <p:cNvSpPr txBox="1"/>
          <p:nvPr/>
        </p:nvSpPr>
        <p:spPr>
          <a:xfrm>
            <a:off x="7225353" y="2035937"/>
            <a:ext cx="3804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base64 decode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DC9E96A-7EEC-480C-8B14-B6C0111B2F49}"/>
              </a:ext>
            </a:extLst>
          </p:cNvPr>
          <p:cNvCxnSpPr>
            <a:cxnSpLocks/>
            <a:stCxn id="9" idx="2"/>
            <a:endCxn id="8" idx="0"/>
          </p:cNvCxnSpPr>
          <p:nvPr/>
        </p:nvCxnSpPr>
        <p:spPr>
          <a:xfrm>
            <a:off x="6110127" y="1992701"/>
            <a:ext cx="4735" cy="4729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A36F4FF-3CB3-46EF-BC3D-735C2469C9D9}"/>
              </a:ext>
            </a:extLst>
          </p:cNvPr>
          <p:cNvCxnSpPr>
            <a:cxnSpLocks/>
            <a:stCxn id="8" idx="2"/>
            <a:endCxn id="6" idx="0"/>
          </p:cNvCxnSpPr>
          <p:nvPr/>
        </p:nvCxnSpPr>
        <p:spPr>
          <a:xfrm>
            <a:off x="6114862" y="3066110"/>
            <a:ext cx="0" cy="5981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48FC9F4-D990-45E7-8162-F2D6413974BB}"/>
              </a:ext>
            </a:extLst>
          </p:cNvPr>
          <p:cNvCxnSpPr>
            <a:cxnSpLocks/>
            <a:stCxn id="6" idx="2"/>
            <a:endCxn id="5" idx="0"/>
          </p:cNvCxnSpPr>
          <p:nvPr/>
        </p:nvCxnSpPr>
        <p:spPr>
          <a:xfrm flipH="1">
            <a:off x="6113103" y="4264734"/>
            <a:ext cx="1759" cy="5337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3197AB3-6D03-47D3-B8F2-39C81622B708}"/>
              </a:ext>
            </a:extLst>
          </p:cNvPr>
          <p:cNvCxnSpPr>
            <a:cxnSpLocks/>
            <a:stCxn id="5" idx="2"/>
            <a:endCxn id="2" idx="0"/>
          </p:cNvCxnSpPr>
          <p:nvPr/>
        </p:nvCxnSpPr>
        <p:spPr>
          <a:xfrm>
            <a:off x="6113103" y="5399007"/>
            <a:ext cx="4660" cy="5337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7962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73"/>
          <p:cNvSpPr txBox="1"/>
          <p:nvPr/>
        </p:nvSpPr>
        <p:spPr>
          <a:xfrm>
            <a:off x="-8792" y="5046923"/>
            <a:ext cx="12192000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US" sz="4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USER ECU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0" name="Google Shape;540;p73"/>
          <p:cNvSpPr txBox="1"/>
          <p:nvPr/>
        </p:nvSpPr>
        <p:spPr>
          <a:xfrm>
            <a:off x="11400" y="5810007"/>
            <a:ext cx="12191858" cy="37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r>
              <a:rPr lang="en-US" sz="1867" dirty="0">
                <a:solidFill>
                  <a:schemeClr val="lt1"/>
                </a:solidFill>
              </a:rPr>
              <a:t>Raspberry Pi</a:t>
            </a:r>
            <a:endParaRPr sz="1867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wip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53"/>
          <p:cNvSpPr txBox="1">
            <a:spLocks noGrp="1"/>
          </p:cNvSpPr>
          <p:nvPr>
            <p:ph type="body" idx="1"/>
          </p:nvPr>
        </p:nvSpPr>
        <p:spPr>
          <a:xfrm>
            <a:off x="323529" y="271413"/>
            <a:ext cx="11573197" cy="724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</a:pPr>
            <a:r>
              <a:rPr lang="en-US" sz="5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CAN Controller</a:t>
            </a:r>
            <a:endParaRPr/>
          </a:p>
        </p:txBody>
      </p:sp>
      <p:pic>
        <p:nvPicPr>
          <p:cNvPr id="551" name="Google Shape;551;p5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59058" y="1447458"/>
            <a:ext cx="9673883" cy="531206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08015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74"/>
          <p:cNvSpPr txBox="1">
            <a:spLocks noGrp="1"/>
          </p:cNvSpPr>
          <p:nvPr>
            <p:ph type="body" idx="1"/>
          </p:nvPr>
        </p:nvSpPr>
        <p:spPr>
          <a:xfrm>
            <a:off x="323529" y="271413"/>
            <a:ext cx="11573197" cy="724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</a:pPr>
            <a:r>
              <a:rPr lang="en-US" sz="54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Raspberry Pi</a:t>
            </a: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D2C06C-064B-FC98-D2D1-242AFE74CC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4139" y="1871003"/>
            <a:ext cx="7891975" cy="4546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466082"/>
      </p:ext>
    </p:extLst>
  </p:cSld>
  <p:clrMapOvr>
    <a:masterClrMapping/>
  </p:clrMapOvr>
  <p:transition spd="slow">
    <p:wip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74"/>
          <p:cNvSpPr txBox="1">
            <a:spLocks noGrp="1"/>
          </p:cNvSpPr>
          <p:nvPr>
            <p:ph type="body" idx="1"/>
          </p:nvPr>
        </p:nvSpPr>
        <p:spPr>
          <a:xfrm>
            <a:off x="323529" y="271413"/>
            <a:ext cx="11573197" cy="724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</a:pPr>
            <a:r>
              <a:rPr lang="en-US" sz="54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Raspberry Pi</a:t>
            </a:r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52DCFB1-6602-45BD-A8EA-ED53C91E51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013" y="1871003"/>
            <a:ext cx="7920228" cy="454677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7"/>
          <p:cNvSpPr txBox="1"/>
          <p:nvPr/>
        </p:nvSpPr>
        <p:spPr>
          <a:xfrm>
            <a:off x="-8792" y="5046923"/>
            <a:ext cx="12192000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US" sz="4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Problem Statement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5" name="Google Shape;375;p7"/>
          <p:cNvSpPr txBox="1"/>
          <p:nvPr/>
        </p:nvSpPr>
        <p:spPr>
          <a:xfrm>
            <a:off x="11400" y="5810007"/>
            <a:ext cx="12191858" cy="37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r>
              <a:rPr lang="en-US" sz="1867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 condition to be improved upon, a difficulty to be eliminated, or a troubling question that exists in theory</a:t>
            </a:r>
            <a:endParaRPr sz="1867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60F5945-05AD-5AE0-E2D1-5C6B005C00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9401" y="580902"/>
            <a:ext cx="11573197" cy="724247"/>
          </a:xfrm>
        </p:spPr>
        <p:txBody>
          <a:bodyPr/>
          <a:lstStyle/>
          <a:p>
            <a:r>
              <a:rPr lang="en-US" sz="54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Raspberry Pi</a:t>
            </a:r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BCC3761-57FF-40D3-AC68-53AD4592DE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0012" y="1883875"/>
            <a:ext cx="7891975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09571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60F5945-05AD-5AE0-E2D1-5C6B005C00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9401" y="580902"/>
            <a:ext cx="11573197" cy="724247"/>
          </a:xfrm>
        </p:spPr>
        <p:txBody>
          <a:bodyPr/>
          <a:lstStyle/>
          <a:p>
            <a:r>
              <a:rPr lang="en-US" sz="54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Raspberry Pi</a:t>
            </a:r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16B1ED0-B2C4-43B3-BA58-41FDEFDC26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536" y="1926078"/>
            <a:ext cx="7891975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4546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60F5945-05AD-5AE0-E2D1-5C6B005C00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9401" y="580902"/>
            <a:ext cx="11573197" cy="724247"/>
          </a:xfrm>
        </p:spPr>
        <p:txBody>
          <a:bodyPr/>
          <a:lstStyle/>
          <a:p>
            <a:r>
              <a:rPr lang="en-US" sz="54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Raspberry Pi</a:t>
            </a:r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E0A7220-A43E-4211-9239-5641184210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0011" y="1940145"/>
            <a:ext cx="7891975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80678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AC7905B-43FE-C37A-9097-4926DF5E02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4717" y="609037"/>
            <a:ext cx="11573197" cy="724247"/>
          </a:xfrm>
        </p:spPr>
        <p:txBody>
          <a:bodyPr/>
          <a:lstStyle/>
          <a:p>
            <a:r>
              <a:rPr lang="en-US" sz="54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Raspberry Pi</a:t>
            </a:r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EC4B109-5863-4BC9-AF18-4D72FBC5D7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012" y="1897942"/>
            <a:ext cx="7891975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03388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AC7905B-43FE-C37A-9097-4926DF5E02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4717" y="609037"/>
            <a:ext cx="11573197" cy="724247"/>
          </a:xfrm>
        </p:spPr>
        <p:txBody>
          <a:bodyPr/>
          <a:lstStyle/>
          <a:p>
            <a:r>
              <a:rPr lang="en-US" sz="54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Raspberry Pi</a:t>
            </a:r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F23E2C7-54C0-49BE-BA58-3FD8F1F282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013" y="1883875"/>
            <a:ext cx="7891974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91634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AC7905B-43FE-C37A-9097-4926DF5E02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4717" y="609037"/>
            <a:ext cx="11573197" cy="724247"/>
          </a:xfrm>
        </p:spPr>
        <p:txBody>
          <a:bodyPr/>
          <a:lstStyle/>
          <a:p>
            <a:r>
              <a:rPr lang="en-US" sz="54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Raspberry Pi</a:t>
            </a:r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EDB5F52-9B10-46F6-AA45-2A690E4799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013" y="1883875"/>
            <a:ext cx="7891974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89882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AC7905B-43FE-C37A-9097-4926DF5E02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4717" y="609037"/>
            <a:ext cx="11573197" cy="724247"/>
          </a:xfrm>
        </p:spPr>
        <p:txBody>
          <a:bodyPr/>
          <a:lstStyle/>
          <a:p>
            <a:r>
              <a:rPr lang="en-US" sz="54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Raspberry Pi</a:t>
            </a:r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1D09BD3-97FC-43D1-B718-EE1BEDC76A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013" y="1715063"/>
            <a:ext cx="7891974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55821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AC7905B-43FE-C37A-9097-4926DF5E02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4717" y="609037"/>
            <a:ext cx="11573197" cy="724247"/>
          </a:xfrm>
        </p:spPr>
        <p:txBody>
          <a:bodyPr/>
          <a:lstStyle/>
          <a:p>
            <a:r>
              <a:rPr lang="en-US" sz="54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Raspberry Pi</a:t>
            </a:r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7BEE39-0089-4AB5-A176-28B0D5BC9F8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15" t="1591"/>
          <a:stretch/>
        </p:blipFill>
        <p:spPr>
          <a:xfrm>
            <a:off x="2150013" y="1730326"/>
            <a:ext cx="7891973" cy="4518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2582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4B5B978-AC90-3F2D-3FD5-95CAF60339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9401" y="552766"/>
            <a:ext cx="11573197" cy="724247"/>
          </a:xfrm>
        </p:spPr>
        <p:txBody>
          <a:bodyPr/>
          <a:lstStyle/>
          <a:p>
            <a:r>
              <a:rPr lang="en-US" sz="54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Raspberry Pi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3361AA-5AA7-4EAF-8C48-7220968CF7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0012" y="1771334"/>
            <a:ext cx="7891973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886577"/>
      </p:ext>
    </p:extLst>
  </p:cSld>
  <p:clrMapOvr>
    <a:masterClrMapping/>
  </p:clrMapOvr>
  <p:transition spd="slow">
    <p:wip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73"/>
          <p:cNvSpPr txBox="1"/>
          <p:nvPr/>
        </p:nvSpPr>
        <p:spPr>
          <a:xfrm>
            <a:off x="-8792" y="5046923"/>
            <a:ext cx="12192000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US" sz="4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USER ECU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0" name="Google Shape;540;p73"/>
          <p:cNvSpPr txBox="1"/>
          <p:nvPr/>
        </p:nvSpPr>
        <p:spPr>
          <a:xfrm>
            <a:off x="11400" y="5810007"/>
            <a:ext cx="12191858" cy="37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r>
              <a:rPr lang="en-US" sz="1867" dirty="0">
                <a:solidFill>
                  <a:schemeClr val="lt1"/>
                </a:solidFill>
              </a:rPr>
              <a:t>STM 32</a:t>
            </a:r>
            <a:endParaRPr sz="1867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25594478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13d61cc93bd_0_0"/>
          <p:cNvSpPr txBox="1">
            <a:spLocks noGrp="1"/>
          </p:cNvSpPr>
          <p:nvPr>
            <p:ph type="body" idx="1"/>
          </p:nvPr>
        </p:nvSpPr>
        <p:spPr>
          <a:xfrm>
            <a:off x="323529" y="271413"/>
            <a:ext cx="11573100" cy="7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</a:pPr>
            <a:r>
              <a:rPr lang="en-US" b="1"/>
              <a:t>Problem Statement</a:t>
            </a:r>
            <a:endParaRPr/>
          </a:p>
        </p:txBody>
      </p:sp>
      <p:sp>
        <p:nvSpPr>
          <p:cNvPr id="381" name="Google Shape;381;g13d61cc93bd_0_0"/>
          <p:cNvSpPr/>
          <p:nvPr/>
        </p:nvSpPr>
        <p:spPr>
          <a:xfrm rot="-7799730">
            <a:off x="4455878" y="2147599"/>
            <a:ext cx="1923521" cy="1116885"/>
          </a:xfrm>
          <a:prstGeom prst="rightArrow">
            <a:avLst>
              <a:gd name="adj1" fmla="val 65117"/>
              <a:gd name="adj2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endParaRPr sz="27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Google Shape;382;g13d61cc93bd_0_0"/>
          <p:cNvSpPr/>
          <p:nvPr/>
        </p:nvSpPr>
        <p:spPr>
          <a:xfrm rot="-2399730">
            <a:off x="5739807" y="3134233"/>
            <a:ext cx="1923521" cy="1116885"/>
          </a:xfrm>
          <a:prstGeom prst="rightArrow">
            <a:avLst>
              <a:gd name="adj1" fmla="val 65117"/>
              <a:gd name="adj2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endParaRPr sz="27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3" name="Google Shape;383;g13d61cc93bd_0_0"/>
          <p:cNvSpPr/>
          <p:nvPr/>
        </p:nvSpPr>
        <p:spPr>
          <a:xfrm rot="-7799730">
            <a:off x="4455878" y="3930409"/>
            <a:ext cx="1923521" cy="1116885"/>
          </a:xfrm>
          <a:prstGeom prst="rightArrow">
            <a:avLst>
              <a:gd name="adj1" fmla="val 65117"/>
              <a:gd name="adj2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endParaRPr sz="27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4" name="Google Shape;384;g13d61cc93bd_0_0"/>
          <p:cNvSpPr/>
          <p:nvPr/>
        </p:nvSpPr>
        <p:spPr>
          <a:xfrm rot="-2399730">
            <a:off x="5739807" y="4894225"/>
            <a:ext cx="1923521" cy="1116885"/>
          </a:xfrm>
          <a:prstGeom prst="rightArrow">
            <a:avLst>
              <a:gd name="adj1" fmla="val 65117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endParaRPr sz="27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5" name="Google Shape;385;g13d61cc93bd_0_0"/>
          <p:cNvSpPr txBox="1"/>
          <p:nvPr/>
        </p:nvSpPr>
        <p:spPr>
          <a:xfrm rot="2999701">
            <a:off x="4293476" y="2401046"/>
            <a:ext cx="2019743" cy="307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b="1">
                <a:solidFill>
                  <a:schemeClr val="lt1"/>
                </a:solidFill>
              </a:rPr>
              <a:t>Losses Increase</a:t>
            </a:r>
            <a:endParaRPr sz="14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" name="Google Shape;386;g13d61cc93bd_0_0"/>
          <p:cNvSpPr txBox="1"/>
          <p:nvPr/>
        </p:nvSpPr>
        <p:spPr>
          <a:xfrm rot="2999783">
            <a:off x="4777837" y="4297983"/>
            <a:ext cx="1422447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b="1">
                <a:solidFill>
                  <a:schemeClr val="lt1"/>
                </a:solidFill>
              </a:rPr>
              <a:t>Appearance of Bugs</a:t>
            </a:r>
            <a:endParaRPr sz="14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7" name="Google Shape;387;g13d61cc93bd_0_0"/>
          <p:cNvSpPr txBox="1"/>
          <p:nvPr/>
        </p:nvSpPr>
        <p:spPr>
          <a:xfrm rot="-2400217">
            <a:off x="5883279" y="3656318"/>
            <a:ext cx="1422447" cy="307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b="1">
                <a:solidFill>
                  <a:schemeClr val="lt1"/>
                </a:solidFill>
              </a:rPr>
              <a:t>New Features</a:t>
            </a:r>
            <a:endParaRPr sz="14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8" name="Google Shape;388;g13d61cc93bd_0_0"/>
          <p:cNvSpPr txBox="1"/>
          <p:nvPr/>
        </p:nvSpPr>
        <p:spPr>
          <a:xfrm rot="-2400083">
            <a:off x="5800869" y="5196374"/>
            <a:ext cx="2023161" cy="307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b="1">
                <a:solidFill>
                  <a:schemeClr val="lt1"/>
                </a:solidFill>
              </a:rPr>
              <a:t>Vehicle Evolution</a:t>
            </a:r>
            <a:endParaRPr sz="14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89" name="Google Shape;389;g13d61cc93bd_0_0"/>
          <p:cNvGrpSpPr/>
          <p:nvPr/>
        </p:nvGrpSpPr>
        <p:grpSpPr>
          <a:xfrm>
            <a:off x="8246303" y="2863653"/>
            <a:ext cx="3261088" cy="1776079"/>
            <a:chOff x="7905802" y="3101777"/>
            <a:chExt cx="2338200" cy="1776079"/>
          </a:xfrm>
        </p:grpSpPr>
        <p:sp>
          <p:nvSpPr>
            <p:cNvPr id="390" name="Google Shape;390;g13d61cc93bd_0_0"/>
            <p:cNvSpPr txBox="1"/>
            <p:nvPr/>
          </p:nvSpPr>
          <p:spPr>
            <a:xfrm>
              <a:off x="7905802" y="3101777"/>
              <a:ext cx="23382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800" b="1">
                  <a:solidFill>
                    <a:schemeClr val="accent3"/>
                  </a:solidFill>
                </a:rPr>
                <a:t>New Features</a:t>
              </a:r>
              <a:endParaRPr sz="1800" b="1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" name="Google Shape;391;g13d61cc93bd_0_0"/>
            <p:cNvSpPr txBox="1"/>
            <p:nvPr/>
          </p:nvSpPr>
          <p:spPr>
            <a:xfrm>
              <a:off x="7905802" y="3400356"/>
              <a:ext cx="2338200" cy="1477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800">
                  <a:solidFill>
                    <a:srgbClr val="3F3F3F"/>
                  </a:solidFill>
                </a:rPr>
                <a:t>Allows manufacturers to remotely install new software updates, features and services - even after a device has been purchased.</a:t>
              </a:r>
              <a:endParaRPr sz="18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92" name="Google Shape;392;g13d61cc93bd_0_0"/>
          <p:cNvGrpSpPr/>
          <p:nvPr/>
        </p:nvGrpSpPr>
        <p:grpSpPr>
          <a:xfrm>
            <a:off x="8246304" y="4656419"/>
            <a:ext cx="3261088" cy="1499179"/>
            <a:chOff x="7886752" y="4894543"/>
            <a:chExt cx="2338200" cy="1499179"/>
          </a:xfrm>
        </p:grpSpPr>
        <p:sp>
          <p:nvSpPr>
            <p:cNvPr id="393" name="Google Shape;393;g13d61cc93bd_0_0"/>
            <p:cNvSpPr txBox="1"/>
            <p:nvPr/>
          </p:nvSpPr>
          <p:spPr>
            <a:xfrm>
              <a:off x="7886752" y="4894543"/>
              <a:ext cx="23382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800" b="1">
                  <a:solidFill>
                    <a:schemeClr val="accent1"/>
                  </a:solidFill>
                </a:rPr>
                <a:t>Vehicle Evolution</a:t>
              </a:r>
              <a:endParaRPr sz="1800" b="1">
                <a:solidFill>
                  <a:schemeClr val="accent1"/>
                </a:solidFill>
              </a:endParaRPr>
            </a:p>
          </p:txBody>
        </p:sp>
        <p:sp>
          <p:nvSpPr>
            <p:cNvPr id="394" name="Google Shape;394;g13d61cc93bd_0_0"/>
            <p:cNvSpPr txBox="1"/>
            <p:nvPr/>
          </p:nvSpPr>
          <p:spPr>
            <a:xfrm>
              <a:off x="7886752" y="5193122"/>
              <a:ext cx="2338200" cy="120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800">
                  <a:solidFill>
                    <a:srgbClr val="3F3F3F"/>
                  </a:solidFill>
                </a:rPr>
                <a:t>In Automotive a car had at least 20 million to 30 million lines of code and 100 to 200 different ECU.</a:t>
              </a:r>
              <a:endParaRPr sz="18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95" name="Google Shape;395;g13d61cc93bd_0_0"/>
          <p:cNvGrpSpPr/>
          <p:nvPr/>
        </p:nvGrpSpPr>
        <p:grpSpPr>
          <a:xfrm>
            <a:off x="684982" y="1887665"/>
            <a:ext cx="3254307" cy="1776079"/>
            <a:chOff x="2107062" y="2174433"/>
            <a:chExt cx="2338200" cy="1776079"/>
          </a:xfrm>
        </p:grpSpPr>
        <p:sp>
          <p:nvSpPr>
            <p:cNvPr id="396" name="Google Shape;396;g13d61cc93bd_0_0"/>
            <p:cNvSpPr txBox="1"/>
            <p:nvPr/>
          </p:nvSpPr>
          <p:spPr>
            <a:xfrm>
              <a:off x="2107062" y="2174433"/>
              <a:ext cx="23382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800" b="1">
                  <a:solidFill>
                    <a:schemeClr val="accent4"/>
                  </a:solidFill>
                </a:rPr>
                <a:t>Losses Increase</a:t>
              </a:r>
              <a:endParaRPr sz="1800" b="1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" name="Google Shape;397;g13d61cc93bd_0_0"/>
            <p:cNvSpPr txBox="1"/>
            <p:nvPr/>
          </p:nvSpPr>
          <p:spPr>
            <a:xfrm>
              <a:off x="2107062" y="2473012"/>
              <a:ext cx="2338200" cy="1477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800">
                  <a:solidFill>
                    <a:srgbClr val="3F3F3F"/>
                  </a:solidFill>
                </a:rPr>
                <a:t>Increased losses for both the manufacturer and the customer due to wasting time and money and affecting the reputation of the manufacturer</a:t>
              </a:r>
              <a:endParaRPr sz="18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98" name="Google Shape;398;g13d61cc93bd_0_0"/>
          <p:cNvGrpSpPr/>
          <p:nvPr/>
        </p:nvGrpSpPr>
        <p:grpSpPr>
          <a:xfrm>
            <a:off x="684983" y="3680431"/>
            <a:ext cx="3254307" cy="945079"/>
            <a:chOff x="2088012" y="3967199"/>
            <a:chExt cx="2338200" cy="945079"/>
          </a:xfrm>
        </p:grpSpPr>
        <p:sp>
          <p:nvSpPr>
            <p:cNvPr id="399" name="Google Shape;399;g13d61cc93bd_0_0"/>
            <p:cNvSpPr txBox="1"/>
            <p:nvPr/>
          </p:nvSpPr>
          <p:spPr>
            <a:xfrm>
              <a:off x="2088012" y="3967199"/>
              <a:ext cx="23382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800" b="1">
                  <a:solidFill>
                    <a:schemeClr val="accent2"/>
                  </a:solidFill>
                </a:rPr>
                <a:t>Appearance of Bugs</a:t>
              </a:r>
              <a:endParaRPr sz="1800" b="1">
                <a:solidFill>
                  <a:schemeClr val="accent2"/>
                </a:solidFill>
              </a:endParaRPr>
            </a:p>
          </p:txBody>
        </p:sp>
        <p:sp>
          <p:nvSpPr>
            <p:cNvPr id="400" name="Google Shape;400;g13d61cc93bd_0_0"/>
            <p:cNvSpPr txBox="1"/>
            <p:nvPr/>
          </p:nvSpPr>
          <p:spPr>
            <a:xfrm>
              <a:off x="2088012" y="4265778"/>
              <a:ext cx="23382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800">
                  <a:solidFill>
                    <a:srgbClr val="3F3F3F"/>
                  </a:solidFill>
                </a:rPr>
                <a:t>Allows manufacturers to repair bugs in new units</a:t>
              </a:r>
              <a:endParaRPr sz="18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01" name="Google Shape;401;g13d61cc93bd_0_0"/>
          <p:cNvSpPr/>
          <p:nvPr/>
        </p:nvSpPr>
        <p:spPr>
          <a:xfrm>
            <a:off x="7573752" y="5017819"/>
            <a:ext cx="584792" cy="428559"/>
          </a:xfrm>
          <a:custGeom>
            <a:avLst/>
            <a:gdLst/>
            <a:ahLst/>
            <a:cxnLst/>
            <a:rect l="l" t="t" r="r" b="b"/>
            <a:pathLst>
              <a:path w="3248842" h="2380886" extrusionOk="0">
                <a:moveTo>
                  <a:pt x="1194785" y="1472263"/>
                </a:moveTo>
                <a:cubicBezTo>
                  <a:pt x="1150014" y="1472263"/>
                  <a:pt x="1113720" y="1508557"/>
                  <a:pt x="1113720" y="1553328"/>
                </a:cubicBezTo>
                <a:lnTo>
                  <a:pt x="1113720" y="1600880"/>
                </a:lnTo>
                <a:cubicBezTo>
                  <a:pt x="1113720" y="1645651"/>
                  <a:pt x="1150014" y="1681945"/>
                  <a:pt x="1194785" y="1681945"/>
                </a:cubicBezTo>
                <a:lnTo>
                  <a:pt x="2067186" y="1681945"/>
                </a:lnTo>
                <a:cubicBezTo>
                  <a:pt x="2111957" y="1681945"/>
                  <a:pt x="2148251" y="1645651"/>
                  <a:pt x="2148251" y="1600880"/>
                </a:cubicBezTo>
                <a:lnTo>
                  <a:pt x="2148251" y="1553328"/>
                </a:lnTo>
                <a:cubicBezTo>
                  <a:pt x="2148251" y="1508557"/>
                  <a:pt x="2111957" y="1472263"/>
                  <a:pt x="2067186" y="1472263"/>
                </a:cubicBezTo>
                <a:close/>
                <a:moveTo>
                  <a:pt x="2582402" y="986449"/>
                </a:moveTo>
                <a:cubicBezTo>
                  <a:pt x="2477247" y="986449"/>
                  <a:pt x="2392002" y="1071694"/>
                  <a:pt x="2392002" y="1176848"/>
                </a:cubicBezTo>
                <a:cubicBezTo>
                  <a:pt x="2392002" y="1282003"/>
                  <a:pt x="2477247" y="1367248"/>
                  <a:pt x="2582402" y="1367248"/>
                </a:cubicBezTo>
                <a:cubicBezTo>
                  <a:pt x="2687557" y="1367248"/>
                  <a:pt x="2772801" y="1282003"/>
                  <a:pt x="2772801" y="1176848"/>
                </a:cubicBezTo>
                <a:cubicBezTo>
                  <a:pt x="2772801" y="1071694"/>
                  <a:pt x="2687557" y="986449"/>
                  <a:pt x="2582402" y="986449"/>
                </a:cubicBezTo>
                <a:close/>
                <a:moveTo>
                  <a:pt x="679570" y="986449"/>
                </a:moveTo>
                <a:cubicBezTo>
                  <a:pt x="574415" y="986449"/>
                  <a:pt x="489171" y="1071694"/>
                  <a:pt x="489171" y="1176848"/>
                </a:cubicBezTo>
                <a:cubicBezTo>
                  <a:pt x="489171" y="1282003"/>
                  <a:pt x="574415" y="1367248"/>
                  <a:pt x="679570" y="1367248"/>
                </a:cubicBezTo>
                <a:cubicBezTo>
                  <a:pt x="784725" y="1367248"/>
                  <a:pt x="869970" y="1282003"/>
                  <a:pt x="869970" y="1176848"/>
                </a:cubicBezTo>
                <a:cubicBezTo>
                  <a:pt x="869970" y="1071694"/>
                  <a:pt x="784725" y="986449"/>
                  <a:pt x="679570" y="986449"/>
                </a:cubicBezTo>
                <a:close/>
                <a:moveTo>
                  <a:pt x="867954" y="155801"/>
                </a:moveTo>
                <a:lnTo>
                  <a:pt x="726849" y="858549"/>
                </a:lnTo>
                <a:lnTo>
                  <a:pt x="2535122" y="858549"/>
                </a:lnTo>
                <a:lnTo>
                  <a:pt x="2394017" y="155801"/>
                </a:lnTo>
                <a:close/>
                <a:moveTo>
                  <a:pt x="677268" y="0"/>
                </a:moveTo>
                <a:lnTo>
                  <a:pt x="2584703" y="0"/>
                </a:lnTo>
                <a:lnTo>
                  <a:pt x="2736658" y="607820"/>
                </a:lnTo>
                <a:cubicBezTo>
                  <a:pt x="2766265" y="579906"/>
                  <a:pt x="2806392" y="564164"/>
                  <a:pt x="2850195" y="564164"/>
                </a:cubicBezTo>
                <a:lnTo>
                  <a:pt x="3069929" y="564164"/>
                </a:lnTo>
                <a:cubicBezTo>
                  <a:pt x="3168740" y="564164"/>
                  <a:pt x="3248842" y="644266"/>
                  <a:pt x="3248842" y="743077"/>
                </a:cubicBezTo>
                <a:lnTo>
                  <a:pt x="3248842" y="792706"/>
                </a:lnTo>
                <a:cubicBezTo>
                  <a:pt x="3248842" y="891517"/>
                  <a:pt x="3168740" y="971619"/>
                  <a:pt x="3069929" y="971619"/>
                </a:cubicBezTo>
                <a:lnTo>
                  <a:pt x="3054536" y="971619"/>
                </a:lnTo>
                <a:cubicBezTo>
                  <a:pt x="3060628" y="989042"/>
                  <a:pt x="3063411" y="1007758"/>
                  <a:pt x="3063411" y="1027125"/>
                </a:cubicBezTo>
                <a:lnTo>
                  <a:pt x="3063411" y="2015961"/>
                </a:lnTo>
                <a:lnTo>
                  <a:pt x="2889080" y="2015961"/>
                </a:lnTo>
                <a:lnTo>
                  <a:pt x="2889080" y="2260325"/>
                </a:lnTo>
                <a:cubicBezTo>
                  <a:pt x="2889080" y="2326909"/>
                  <a:pt x="2835102" y="2380886"/>
                  <a:pt x="2768518" y="2380886"/>
                </a:cubicBezTo>
                <a:lnTo>
                  <a:pt x="2286284" y="2380886"/>
                </a:lnTo>
                <a:cubicBezTo>
                  <a:pt x="2219700" y="2380886"/>
                  <a:pt x="2165723" y="2326909"/>
                  <a:pt x="2165723" y="2260325"/>
                </a:cubicBezTo>
                <a:lnTo>
                  <a:pt x="2165723" y="2015961"/>
                </a:lnTo>
                <a:lnTo>
                  <a:pt x="1096248" y="2015961"/>
                </a:lnTo>
                <a:lnTo>
                  <a:pt x="1096248" y="2260325"/>
                </a:lnTo>
                <a:cubicBezTo>
                  <a:pt x="1096248" y="2326909"/>
                  <a:pt x="1042270" y="2380886"/>
                  <a:pt x="975686" y="2380886"/>
                </a:cubicBezTo>
                <a:lnTo>
                  <a:pt x="493453" y="2380886"/>
                </a:lnTo>
                <a:cubicBezTo>
                  <a:pt x="426869" y="2380886"/>
                  <a:pt x="372891" y="2326909"/>
                  <a:pt x="372891" y="2260325"/>
                </a:cubicBezTo>
                <a:lnTo>
                  <a:pt x="372891" y="2015961"/>
                </a:lnTo>
                <a:lnTo>
                  <a:pt x="198560" y="2015961"/>
                </a:lnTo>
                <a:lnTo>
                  <a:pt x="198560" y="1027125"/>
                </a:lnTo>
                <a:cubicBezTo>
                  <a:pt x="198560" y="1007758"/>
                  <a:pt x="201343" y="989042"/>
                  <a:pt x="207435" y="971619"/>
                </a:cubicBezTo>
                <a:lnTo>
                  <a:pt x="178913" y="971619"/>
                </a:lnTo>
                <a:cubicBezTo>
                  <a:pt x="80102" y="971619"/>
                  <a:pt x="0" y="891517"/>
                  <a:pt x="0" y="792706"/>
                </a:cubicBezTo>
                <a:lnTo>
                  <a:pt x="0" y="743077"/>
                </a:lnTo>
                <a:cubicBezTo>
                  <a:pt x="0" y="644266"/>
                  <a:pt x="80102" y="564164"/>
                  <a:pt x="178913" y="564164"/>
                </a:cubicBezTo>
                <a:lnTo>
                  <a:pt x="398647" y="564164"/>
                </a:lnTo>
                <a:cubicBezTo>
                  <a:pt x="447310" y="564164"/>
                  <a:pt x="491436" y="583593"/>
                  <a:pt x="523419" y="615395"/>
                </a:cubicBezTo>
                <a:close/>
              </a:path>
            </a:pathLst>
          </a:cu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" name="Google Shape;402;g13d61cc93bd_0_0"/>
          <p:cNvSpPr/>
          <p:nvPr/>
        </p:nvSpPr>
        <p:spPr>
          <a:xfrm>
            <a:off x="7628650" y="3189526"/>
            <a:ext cx="474991" cy="478958"/>
          </a:xfrm>
          <a:custGeom>
            <a:avLst/>
            <a:gdLst/>
            <a:ahLst/>
            <a:cxnLst/>
            <a:rect l="l" t="t" r="r" b="b"/>
            <a:pathLst>
              <a:path w="1652142" h="1665940" extrusionOk="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g13d61cc93bd_0_0"/>
          <p:cNvSpPr/>
          <p:nvPr/>
        </p:nvSpPr>
        <p:spPr>
          <a:xfrm>
            <a:off x="4090997" y="2080764"/>
            <a:ext cx="558900" cy="558900"/>
          </a:xfrm>
          <a:custGeom>
            <a:avLst/>
            <a:gdLst/>
            <a:ahLst/>
            <a:cxnLst/>
            <a:rect l="l" t="t" r="r" b="b"/>
            <a:pathLst>
              <a:path w="3240000" h="3240000" extrusionOk="0">
                <a:moveTo>
                  <a:pt x="1613470" y="2077417"/>
                </a:moveTo>
                <a:cubicBezTo>
                  <a:pt x="1358886" y="2080042"/>
                  <a:pt x="1130625" y="2234862"/>
                  <a:pt x="1034031" y="2470424"/>
                </a:cubicBezTo>
                <a:lnTo>
                  <a:pt x="1213303" y="2543936"/>
                </a:lnTo>
                <a:cubicBezTo>
                  <a:pt x="1280345" y="2380442"/>
                  <a:pt x="1438772" y="2272988"/>
                  <a:pt x="1615468" y="2271166"/>
                </a:cubicBezTo>
                <a:cubicBezTo>
                  <a:pt x="1792164" y="2269344"/>
                  <a:pt x="1952774" y="2373507"/>
                  <a:pt x="2023173" y="2535584"/>
                </a:cubicBezTo>
                <a:lnTo>
                  <a:pt x="2200891" y="2458391"/>
                </a:lnTo>
                <a:cubicBezTo>
                  <a:pt x="2099460" y="2224871"/>
                  <a:pt x="1868054" y="2074792"/>
                  <a:pt x="1613470" y="2077417"/>
                </a:cubicBezTo>
                <a:close/>
                <a:moveTo>
                  <a:pt x="2165423" y="986226"/>
                </a:moveTo>
                <a:cubicBezTo>
                  <a:pt x="2072622" y="986226"/>
                  <a:pt x="1997392" y="1061456"/>
                  <a:pt x="1997392" y="1154257"/>
                </a:cubicBezTo>
                <a:cubicBezTo>
                  <a:pt x="1997392" y="1247058"/>
                  <a:pt x="2072622" y="1322288"/>
                  <a:pt x="2165423" y="1322288"/>
                </a:cubicBezTo>
                <a:cubicBezTo>
                  <a:pt x="2258224" y="1322288"/>
                  <a:pt x="2333454" y="1247058"/>
                  <a:pt x="2333454" y="1154257"/>
                </a:cubicBezTo>
                <a:cubicBezTo>
                  <a:pt x="2333454" y="1061456"/>
                  <a:pt x="2258224" y="986226"/>
                  <a:pt x="2165423" y="986226"/>
                </a:cubicBezTo>
                <a:close/>
                <a:moveTo>
                  <a:pt x="1107401" y="986226"/>
                </a:moveTo>
                <a:cubicBezTo>
                  <a:pt x="1014600" y="986226"/>
                  <a:pt x="939370" y="1061456"/>
                  <a:pt x="939370" y="1154257"/>
                </a:cubicBezTo>
                <a:cubicBezTo>
                  <a:pt x="939370" y="1247058"/>
                  <a:pt x="1014600" y="1322288"/>
                  <a:pt x="1107401" y="1322288"/>
                </a:cubicBezTo>
                <a:cubicBezTo>
                  <a:pt x="1200202" y="1322288"/>
                  <a:pt x="1275432" y="1247058"/>
                  <a:pt x="1275432" y="1154257"/>
                </a:cubicBezTo>
                <a:cubicBezTo>
                  <a:pt x="1275432" y="1061456"/>
                  <a:pt x="1200202" y="986226"/>
                  <a:pt x="1107401" y="98622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9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8" y="276671"/>
                </a:lnTo>
                <a:lnTo>
                  <a:pt x="2650471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30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30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1" y="2870071"/>
                </a:lnTo>
                <a:lnTo>
                  <a:pt x="2525758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9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3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4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3" y="2802158"/>
                  <a:pt x="474487" y="2765513"/>
                </a:cubicBezTo>
                <a:cubicBezTo>
                  <a:pt x="437842" y="2728868"/>
                  <a:pt x="402944" y="2690475"/>
                  <a:pt x="369930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5" y="2438097"/>
                  <a:pt x="195526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5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5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6" y="847812"/>
                </a:cubicBezTo>
                <a:cubicBezTo>
                  <a:pt x="220465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30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3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4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g13d61cc93bd_0_0"/>
          <p:cNvSpPr/>
          <p:nvPr/>
        </p:nvSpPr>
        <p:spPr>
          <a:xfrm rot="2700000">
            <a:off x="4100896" y="3958007"/>
            <a:ext cx="386717" cy="693311"/>
          </a:xfrm>
          <a:custGeom>
            <a:avLst/>
            <a:gdLst/>
            <a:ahLst/>
            <a:cxnLst/>
            <a:rect l="l" t="t" r="r" b="b"/>
            <a:pathLst>
              <a:path w="2232248" h="4001999" extrusionOk="0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53"/>
          <p:cNvSpPr txBox="1">
            <a:spLocks noGrp="1"/>
          </p:cNvSpPr>
          <p:nvPr>
            <p:ph type="body" idx="1"/>
          </p:nvPr>
        </p:nvSpPr>
        <p:spPr>
          <a:xfrm>
            <a:off x="323529" y="271413"/>
            <a:ext cx="11573197" cy="724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</a:pPr>
            <a:r>
              <a:rPr lang="en-US" sz="5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CAN Controller</a:t>
            </a:r>
            <a:endParaRPr/>
          </a:p>
        </p:txBody>
      </p:sp>
      <p:pic>
        <p:nvPicPr>
          <p:cNvPr id="551" name="Google Shape;551;p5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59058" y="1447458"/>
            <a:ext cx="9673883" cy="5312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54"/>
          <p:cNvSpPr txBox="1">
            <a:spLocks noGrp="1"/>
          </p:cNvSpPr>
          <p:nvPr>
            <p:ph type="body" idx="1"/>
          </p:nvPr>
        </p:nvSpPr>
        <p:spPr>
          <a:xfrm>
            <a:off x="323529" y="271413"/>
            <a:ext cx="11573197" cy="724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</a:pPr>
            <a:r>
              <a:rPr lang="en-US" sz="54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CAN Controller</a:t>
            </a:r>
            <a:endParaRPr lang="en-US" dirty="0"/>
          </a:p>
        </p:txBody>
      </p:sp>
      <p:pic>
        <p:nvPicPr>
          <p:cNvPr id="557" name="Google Shape;557;p54" descr="MCP2515 CAN Bus Tranciever Interface Module – Future Electronics Egypt"/>
          <p:cNvPicPr preferRelativeResize="0"/>
          <p:nvPr/>
        </p:nvPicPr>
        <p:blipFill rotWithShape="1">
          <a:blip r:embed="rId3">
            <a:alphaModFix/>
          </a:blip>
          <a:srcRect t="6768" b="11178"/>
          <a:stretch/>
        </p:blipFill>
        <p:spPr>
          <a:xfrm>
            <a:off x="3385038" y="1712893"/>
            <a:ext cx="5421923" cy="4448757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E3C337A-8E63-44CA-A9CC-48190A5BC884}"/>
              </a:ext>
            </a:extLst>
          </p:cNvPr>
          <p:cNvSpPr txBox="1"/>
          <p:nvPr/>
        </p:nvSpPr>
        <p:spPr>
          <a:xfrm>
            <a:off x="126609" y="1395460"/>
            <a:ext cx="44044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tx1"/>
                </a:solidFill>
              </a:rPr>
              <a:t>CAN Bus to SPI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55"/>
          <p:cNvSpPr txBox="1">
            <a:spLocks noGrp="1"/>
          </p:cNvSpPr>
          <p:nvPr>
            <p:ph type="body" idx="1"/>
          </p:nvPr>
        </p:nvSpPr>
        <p:spPr>
          <a:xfrm>
            <a:off x="323529" y="271413"/>
            <a:ext cx="11573197" cy="724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</a:pPr>
            <a:r>
              <a:rPr lang="en-US" sz="54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CAN Controller</a:t>
            </a:r>
            <a:endParaRPr dirty="0"/>
          </a:p>
        </p:txBody>
      </p:sp>
      <p:pic>
        <p:nvPicPr>
          <p:cNvPr id="563" name="Google Shape;563;p55" descr="Arduino stm32 blue pill | Bangladesh"/>
          <p:cNvPicPr preferRelativeResize="0"/>
          <p:nvPr/>
        </p:nvPicPr>
        <p:blipFill rotWithShape="1">
          <a:blip r:embed="rId3">
            <a:alphaModFix/>
          </a:blip>
          <a:srcRect l="3573" t="14518" r="3092" b="9742"/>
          <a:stretch/>
        </p:blipFill>
        <p:spPr>
          <a:xfrm>
            <a:off x="3050764" y="1884804"/>
            <a:ext cx="6063176" cy="492015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1F272A2-BBA3-4389-B0E9-D17C78875416}"/>
              </a:ext>
            </a:extLst>
          </p:cNvPr>
          <p:cNvSpPr txBox="1"/>
          <p:nvPr/>
        </p:nvSpPr>
        <p:spPr>
          <a:xfrm>
            <a:off x="126609" y="1409108"/>
            <a:ext cx="440444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tx1"/>
                </a:solidFill>
              </a:rPr>
              <a:t>STM32 + CAN Transceiver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56"/>
          <p:cNvSpPr txBox="1">
            <a:spLocks noGrp="1"/>
          </p:cNvSpPr>
          <p:nvPr>
            <p:ph type="body" idx="1"/>
          </p:nvPr>
        </p:nvSpPr>
        <p:spPr>
          <a:xfrm>
            <a:off x="323529" y="271413"/>
            <a:ext cx="11573197" cy="724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</a:pPr>
            <a:r>
              <a:rPr lang="en-US" sz="54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CAN Controller</a:t>
            </a:r>
            <a:endParaRPr dirty="0"/>
          </a:p>
        </p:txBody>
      </p:sp>
      <p:pic>
        <p:nvPicPr>
          <p:cNvPr id="569" name="Google Shape;569;p5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61514" y="2524540"/>
            <a:ext cx="9068972" cy="3292557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7630561-6918-4CB9-B3D5-3226C7D9AB49}"/>
              </a:ext>
            </a:extLst>
          </p:cNvPr>
          <p:cNvSpPr txBox="1"/>
          <p:nvPr/>
        </p:nvSpPr>
        <p:spPr>
          <a:xfrm>
            <a:off x="126609" y="1395460"/>
            <a:ext cx="44044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tx1"/>
                </a:solidFill>
              </a:rPr>
              <a:t>Solution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57"/>
          <p:cNvSpPr txBox="1">
            <a:spLocks noGrp="1"/>
          </p:cNvSpPr>
          <p:nvPr>
            <p:ph type="body" idx="1"/>
          </p:nvPr>
        </p:nvSpPr>
        <p:spPr>
          <a:xfrm>
            <a:off x="323529" y="271413"/>
            <a:ext cx="11573197" cy="724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indent="0">
              <a:spcBef>
                <a:spcPts val="0"/>
              </a:spcBef>
            </a:pPr>
            <a:r>
              <a:rPr lang="en-US" sz="54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CAN Controller</a:t>
            </a:r>
            <a:endParaRPr lang="en-US" dirty="0"/>
          </a:p>
        </p:txBody>
      </p:sp>
      <p:pic>
        <p:nvPicPr>
          <p:cNvPr id="575" name="Google Shape;575;p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35287" y="2224585"/>
            <a:ext cx="5265560" cy="419647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F24990A-D3B5-4CDA-9A80-DF3F8F7C327B}"/>
              </a:ext>
            </a:extLst>
          </p:cNvPr>
          <p:cNvSpPr txBox="1"/>
          <p:nvPr/>
        </p:nvSpPr>
        <p:spPr>
          <a:xfrm>
            <a:off x="126608" y="1395460"/>
            <a:ext cx="112829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tx1"/>
                </a:solidFill>
              </a:rPr>
              <a:t>Asynchronous Octal Communication (AOC)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58"/>
          <p:cNvSpPr txBox="1">
            <a:spLocks noGrp="1"/>
          </p:cNvSpPr>
          <p:nvPr>
            <p:ph type="body" idx="1"/>
          </p:nvPr>
        </p:nvSpPr>
        <p:spPr>
          <a:xfrm>
            <a:off x="323529" y="271413"/>
            <a:ext cx="11573197" cy="724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</a:pPr>
            <a:r>
              <a:rPr lang="en-US" sz="54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CAN Controller</a:t>
            </a:r>
            <a:endParaRPr dirty="0"/>
          </a:p>
        </p:txBody>
      </p:sp>
      <p:pic>
        <p:nvPicPr>
          <p:cNvPr id="581" name="Google Shape;581;p5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73296" y="2251164"/>
            <a:ext cx="9073662" cy="329426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729137E-B285-4D62-8ACD-83F838D8DFC1}"/>
              </a:ext>
            </a:extLst>
          </p:cNvPr>
          <p:cNvSpPr txBox="1"/>
          <p:nvPr/>
        </p:nvSpPr>
        <p:spPr>
          <a:xfrm>
            <a:off x="126609" y="1395460"/>
            <a:ext cx="44044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tx1"/>
                </a:solidFill>
              </a:rPr>
              <a:t>Solution</a:t>
            </a:r>
          </a:p>
        </p:txBody>
      </p:sp>
      <p:pic>
        <p:nvPicPr>
          <p:cNvPr id="5" name="Google Shape;581;p58">
            <a:extLst>
              <a:ext uri="{FF2B5EF4-FFF2-40B4-BE49-F238E27FC236}">
                <a16:creationId xmlns:a16="http://schemas.microsoft.com/office/drawing/2014/main" id="{2168490D-ED5D-4977-B723-8BB4C887E22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59169" y="2251164"/>
            <a:ext cx="9073662" cy="329426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7FD5777-3277-43FA-B584-8BB8F60661DA}"/>
              </a:ext>
            </a:extLst>
          </p:cNvPr>
          <p:cNvSpPr txBox="1"/>
          <p:nvPr/>
        </p:nvSpPr>
        <p:spPr>
          <a:xfrm>
            <a:off x="112482" y="1395460"/>
            <a:ext cx="44044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tx1"/>
                </a:solidFill>
              </a:rPr>
              <a:t>Solution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6"/>
          <p:cNvSpPr txBox="1">
            <a:spLocks noGrp="1"/>
          </p:cNvSpPr>
          <p:nvPr>
            <p:ph type="body" idx="1"/>
          </p:nvPr>
        </p:nvSpPr>
        <p:spPr>
          <a:xfrm>
            <a:off x="323529" y="271413"/>
            <a:ext cx="11573197" cy="724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</a:pPr>
            <a:r>
              <a:rPr lang="en-US" sz="54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CAN Controller</a:t>
            </a:r>
            <a:endParaRPr lang="en-US" dirty="0"/>
          </a:p>
        </p:txBody>
      </p:sp>
      <p:pic>
        <p:nvPicPr>
          <p:cNvPr id="587" name="Google Shape;587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91155" y="3043450"/>
            <a:ext cx="7237943" cy="2086184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FBACA77-9F8B-45E8-B895-29C4450D0E93}"/>
              </a:ext>
            </a:extLst>
          </p:cNvPr>
          <p:cNvSpPr txBox="1"/>
          <p:nvPr/>
        </p:nvSpPr>
        <p:spPr>
          <a:xfrm>
            <a:off x="126608" y="1395460"/>
            <a:ext cx="103958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tx1"/>
                </a:solidFill>
              </a:rPr>
              <a:t>Diagnostics Request from RPI to STM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5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8"/>
          <p:cNvSpPr txBox="1">
            <a:spLocks noGrp="1"/>
          </p:cNvSpPr>
          <p:nvPr>
            <p:ph type="body" idx="1"/>
          </p:nvPr>
        </p:nvSpPr>
        <p:spPr>
          <a:xfrm>
            <a:off x="323529" y="271413"/>
            <a:ext cx="11573197" cy="724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</a:pPr>
            <a:r>
              <a:rPr lang="en-US" sz="54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CAN Controller</a:t>
            </a:r>
            <a:endParaRPr lang="en-US" dirty="0"/>
          </a:p>
        </p:txBody>
      </p:sp>
      <p:pic>
        <p:nvPicPr>
          <p:cNvPr id="593" name="Google Shape;593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77536" y="2306471"/>
            <a:ext cx="4236927" cy="4086107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4CF5986-DB63-428B-A2C3-597E5E54969D}"/>
              </a:ext>
            </a:extLst>
          </p:cNvPr>
          <p:cNvSpPr txBox="1"/>
          <p:nvPr/>
        </p:nvSpPr>
        <p:spPr>
          <a:xfrm>
            <a:off x="126608" y="1395460"/>
            <a:ext cx="103958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tx1"/>
                </a:solidFill>
              </a:rPr>
              <a:t>Diagnostics Data from STM to RPI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11"/>
          <p:cNvSpPr txBox="1">
            <a:spLocks noGrp="1"/>
          </p:cNvSpPr>
          <p:nvPr>
            <p:ph type="body" idx="1"/>
          </p:nvPr>
        </p:nvSpPr>
        <p:spPr>
          <a:xfrm>
            <a:off x="323529" y="271413"/>
            <a:ext cx="11573197" cy="724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indent="0">
              <a:spcBef>
                <a:spcPts val="0"/>
              </a:spcBef>
            </a:pPr>
            <a:r>
              <a:rPr lang="en-US" sz="54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CAN Controller</a:t>
            </a:r>
            <a:endParaRPr lang="en-US" dirty="0"/>
          </a:p>
        </p:txBody>
      </p:sp>
      <p:pic>
        <p:nvPicPr>
          <p:cNvPr id="599" name="Google Shape;599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31635" y="2212530"/>
            <a:ext cx="4128729" cy="4355407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B8CBED5-5366-415E-9404-094C9209B964}"/>
              </a:ext>
            </a:extLst>
          </p:cNvPr>
          <p:cNvSpPr txBox="1"/>
          <p:nvPr/>
        </p:nvSpPr>
        <p:spPr>
          <a:xfrm>
            <a:off x="126608" y="1395460"/>
            <a:ext cx="1047770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tx1"/>
                </a:solidFill>
              </a:rPr>
              <a:t>Update Notification and Progress from STM to RPI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5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13"/>
          <p:cNvSpPr txBox="1">
            <a:spLocks noGrp="1"/>
          </p:cNvSpPr>
          <p:nvPr>
            <p:ph type="body" idx="1"/>
          </p:nvPr>
        </p:nvSpPr>
        <p:spPr>
          <a:xfrm>
            <a:off x="323529" y="271413"/>
            <a:ext cx="11573197" cy="724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indent="0">
              <a:spcBef>
                <a:spcPts val="0"/>
              </a:spcBef>
            </a:pPr>
            <a:r>
              <a:rPr lang="en-US" sz="54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CAN Controller</a:t>
            </a:r>
            <a:endParaRPr lang="en-US" dirty="0"/>
          </a:p>
        </p:txBody>
      </p:sp>
      <p:pic>
        <p:nvPicPr>
          <p:cNvPr id="605" name="Google Shape;605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71430" y="2715904"/>
            <a:ext cx="6249140" cy="319484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EDBEB2B-6B43-4E5F-8F6A-16AFDA146C3C}"/>
              </a:ext>
            </a:extLst>
          </p:cNvPr>
          <p:cNvSpPr txBox="1"/>
          <p:nvPr/>
        </p:nvSpPr>
        <p:spPr>
          <a:xfrm>
            <a:off x="126608" y="1395460"/>
            <a:ext cx="103958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tx1"/>
                </a:solidFill>
              </a:rPr>
              <a:t>Update Response from RPI to STM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9" name="Google Shape;409;g13d4b64f19f_0_181"/>
          <p:cNvGrpSpPr/>
          <p:nvPr/>
        </p:nvGrpSpPr>
        <p:grpSpPr>
          <a:xfrm>
            <a:off x="4378444" y="4116068"/>
            <a:ext cx="3423963" cy="2069271"/>
            <a:chOff x="-548507" y="477868"/>
            <a:chExt cx="11571351" cy="6357209"/>
          </a:xfrm>
        </p:grpSpPr>
        <p:sp>
          <p:nvSpPr>
            <p:cNvPr id="410" name="Google Shape;410;g13d4b64f19f_0_181"/>
            <p:cNvSpPr/>
            <p:nvPr/>
          </p:nvSpPr>
          <p:spPr>
            <a:xfrm>
              <a:off x="-482765" y="6440599"/>
              <a:ext cx="11439858" cy="394478"/>
            </a:xfrm>
            <a:custGeom>
              <a:avLst/>
              <a:gdLst/>
              <a:ahLst/>
              <a:cxnLst/>
              <a:rect l="l" t="t" r="r" b="b"/>
              <a:pathLst>
                <a:path w="1657350" h="57150" extrusionOk="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" name="Google Shape;411;g13d4b64f19f_0_181"/>
            <p:cNvSpPr/>
            <p:nvPr/>
          </p:nvSpPr>
          <p:spPr>
            <a:xfrm>
              <a:off x="700575" y="477868"/>
              <a:ext cx="9072991" cy="5917168"/>
            </a:xfrm>
            <a:custGeom>
              <a:avLst/>
              <a:gdLst/>
              <a:ahLst/>
              <a:cxnLst/>
              <a:rect l="l" t="t" r="r" b="b"/>
              <a:pathLst>
                <a:path w="1314450" h="857250" extrusionOk="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" name="Google Shape;412;g13d4b64f19f_0_181"/>
            <p:cNvSpPr/>
            <p:nvPr/>
          </p:nvSpPr>
          <p:spPr>
            <a:xfrm>
              <a:off x="1088451" y="839448"/>
              <a:ext cx="8284035" cy="5062466"/>
            </a:xfrm>
            <a:custGeom>
              <a:avLst/>
              <a:gdLst/>
              <a:ahLst/>
              <a:cxnLst/>
              <a:rect l="l" t="t" r="r" b="b"/>
              <a:pathLst>
                <a:path w="1200150" h="733425" extrusionOk="0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" name="Google Shape;413;g13d4b64f19f_0_181"/>
            <p:cNvSpPr/>
            <p:nvPr/>
          </p:nvSpPr>
          <p:spPr>
            <a:xfrm>
              <a:off x="-548507" y="6164484"/>
              <a:ext cx="11571351" cy="460224"/>
            </a:xfrm>
            <a:custGeom>
              <a:avLst/>
              <a:gdLst/>
              <a:ahLst/>
              <a:cxnLst/>
              <a:rect l="l" t="t" r="r" b="b"/>
              <a:pathLst>
                <a:path w="1676400" h="66675" extrusionOk="0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" name="Google Shape;414;g13d4b64f19f_0_181"/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/>
              <a:ahLst/>
              <a:cxnLst/>
              <a:rect l="l" t="t" r="r" b="b"/>
              <a:pathLst>
                <a:path w="1618413" h="184076" extrusionOk="0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15" name="Google Shape;415;g13d4b64f19f_0_181"/>
            <p:cNvGrpSpPr/>
            <p:nvPr/>
          </p:nvGrpSpPr>
          <p:grpSpPr>
            <a:xfrm>
              <a:off x="1606" y="6382978"/>
              <a:ext cx="414000" cy="115200"/>
              <a:chOff x="5955" y="6353672"/>
              <a:chExt cx="414000" cy="115200"/>
            </a:xfrm>
          </p:grpSpPr>
          <p:sp>
            <p:nvSpPr>
              <p:cNvPr id="416" name="Google Shape;416;g13d4b64f19f_0_181"/>
              <p:cNvSpPr/>
              <p:nvPr/>
            </p:nvSpPr>
            <p:spPr>
              <a:xfrm>
                <a:off x="5955" y="6353672"/>
                <a:ext cx="414000" cy="115200"/>
              </a:xfrm>
              <a:prstGeom prst="roundRect">
                <a:avLst>
                  <a:gd name="adj" fmla="val 28154"/>
                </a:avLst>
              </a:prstGeom>
              <a:solidFill>
                <a:srgbClr val="BFBFB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7" name="Google Shape;417;g13d4b64f19f_0_181"/>
              <p:cNvSpPr/>
              <p:nvPr/>
            </p:nvSpPr>
            <p:spPr>
              <a:xfrm>
                <a:off x="99417" y="6382279"/>
                <a:ext cx="227100" cy="55200"/>
              </a:xfrm>
              <a:prstGeom prst="roundRect">
                <a:avLst>
                  <a:gd name="adj" fmla="val 28154"/>
                </a:avLst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18" name="Google Shape;418;g13d4b64f19f_0_181"/>
            <p:cNvGrpSpPr/>
            <p:nvPr/>
          </p:nvGrpSpPr>
          <p:grpSpPr>
            <a:xfrm>
              <a:off x="9855291" y="6381600"/>
              <a:ext cx="886126" cy="115200"/>
              <a:chOff x="5955" y="6353672"/>
              <a:chExt cx="414000" cy="115200"/>
            </a:xfrm>
          </p:grpSpPr>
          <p:sp>
            <p:nvSpPr>
              <p:cNvPr id="419" name="Google Shape;419;g13d4b64f19f_0_181"/>
              <p:cNvSpPr/>
              <p:nvPr/>
            </p:nvSpPr>
            <p:spPr>
              <a:xfrm>
                <a:off x="5955" y="6353672"/>
                <a:ext cx="414000" cy="115200"/>
              </a:xfrm>
              <a:prstGeom prst="roundRect">
                <a:avLst>
                  <a:gd name="adj" fmla="val 28154"/>
                </a:avLst>
              </a:prstGeom>
              <a:solidFill>
                <a:srgbClr val="BFBFB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0" name="Google Shape;420;g13d4b64f19f_0_181"/>
              <p:cNvSpPr/>
              <p:nvPr/>
            </p:nvSpPr>
            <p:spPr>
              <a:xfrm>
                <a:off x="84761" y="6382279"/>
                <a:ext cx="256200" cy="55200"/>
              </a:xfrm>
              <a:prstGeom prst="roundRect">
                <a:avLst>
                  <a:gd name="adj" fmla="val 28154"/>
                </a:avLst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21" name="Google Shape;421;g13d4b64f19f_0_181"/>
            <p:cNvSpPr/>
            <p:nvPr/>
          </p:nvSpPr>
          <p:spPr>
            <a:xfrm>
              <a:off x="3892805" y="496953"/>
              <a:ext cx="5477614" cy="5427435"/>
            </a:xfrm>
            <a:custGeom>
              <a:avLst/>
              <a:gdLst/>
              <a:ahLst/>
              <a:cxnLst/>
              <a:rect l="l" t="t" r="r" b="b"/>
              <a:pathLst>
                <a:path w="3976489" h="4035268" extrusionOk="0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901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22" name="Google Shape;422;g13d4b64f19f_0_181"/>
          <p:cNvSpPr txBox="1">
            <a:spLocks noGrp="1"/>
          </p:cNvSpPr>
          <p:nvPr>
            <p:ph type="body" idx="1"/>
          </p:nvPr>
        </p:nvSpPr>
        <p:spPr>
          <a:xfrm>
            <a:off x="323529" y="271413"/>
            <a:ext cx="11573100" cy="7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</a:pPr>
            <a:r>
              <a:rPr lang="en-US"/>
              <a:t>FOTA Benefits</a:t>
            </a:r>
            <a:endParaRPr/>
          </a:p>
        </p:txBody>
      </p:sp>
      <p:sp>
        <p:nvSpPr>
          <p:cNvPr id="423" name="Google Shape;423;g13d4b64f19f_0_181"/>
          <p:cNvSpPr/>
          <p:nvPr/>
        </p:nvSpPr>
        <p:spPr>
          <a:xfrm>
            <a:off x="4874357" y="4208419"/>
            <a:ext cx="2439000" cy="1750200"/>
          </a:xfrm>
          <a:prstGeom prst="rect">
            <a:avLst/>
          </a:prstGeom>
          <a:solidFill>
            <a:srgbClr val="3F3F3F">
              <a:alpha val="9803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endParaRPr sz="27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4" name="Google Shape;424;g13d4b64f19f_0_181"/>
          <p:cNvSpPr/>
          <p:nvPr/>
        </p:nvSpPr>
        <p:spPr>
          <a:xfrm>
            <a:off x="4864323" y="3479138"/>
            <a:ext cx="2454824" cy="2430627"/>
          </a:xfrm>
          <a:custGeom>
            <a:avLst/>
            <a:gdLst/>
            <a:ahLst/>
            <a:cxnLst/>
            <a:rect l="l" t="t" r="r" b="b"/>
            <a:pathLst>
              <a:path w="2315872" h="2531903" extrusionOk="0">
                <a:moveTo>
                  <a:pt x="1105472" y="0"/>
                </a:moveTo>
                <a:lnTo>
                  <a:pt x="1303018" y="0"/>
                </a:lnTo>
                <a:lnTo>
                  <a:pt x="1461252" y="853676"/>
                </a:lnTo>
                <a:lnTo>
                  <a:pt x="1468099" y="875733"/>
                </a:lnTo>
                <a:lnTo>
                  <a:pt x="1481512" y="874451"/>
                </a:lnTo>
                <a:cubicBezTo>
                  <a:pt x="1562957" y="874451"/>
                  <a:pt x="1637299" y="903278"/>
                  <a:pt x="1693009" y="951693"/>
                </a:cubicBezTo>
                <a:cubicBezTo>
                  <a:pt x="1720087" y="943127"/>
                  <a:pt x="1748998" y="939250"/>
                  <a:pt x="1778864" y="939250"/>
                </a:cubicBezTo>
                <a:cubicBezTo>
                  <a:pt x="1837001" y="939250"/>
                  <a:pt x="1891518" y="953939"/>
                  <a:pt x="1937868" y="980789"/>
                </a:cubicBezTo>
                <a:cubicBezTo>
                  <a:pt x="1978812" y="961490"/>
                  <a:pt x="2024976" y="951181"/>
                  <a:pt x="2073680" y="951181"/>
                </a:cubicBezTo>
                <a:cubicBezTo>
                  <a:pt x="2166341" y="951181"/>
                  <a:pt x="2249809" y="988495"/>
                  <a:pt x="2306734" y="1049617"/>
                </a:cubicBezTo>
                <a:lnTo>
                  <a:pt x="2315872" y="2531903"/>
                </a:lnTo>
                <a:lnTo>
                  <a:pt x="0" y="2527276"/>
                </a:lnTo>
                <a:lnTo>
                  <a:pt x="0" y="1366197"/>
                </a:lnTo>
                <a:lnTo>
                  <a:pt x="9341" y="1367196"/>
                </a:lnTo>
                <a:cubicBezTo>
                  <a:pt x="43658" y="1235892"/>
                  <a:pt x="169064" y="1139063"/>
                  <a:pt x="318333" y="1139063"/>
                </a:cubicBezTo>
                <a:cubicBezTo>
                  <a:pt x="326787" y="1139063"/>
                  <a:pt x="335166" y="1139373"/>
                  <a:pt x="343347" y="1141452"/>
                </a:cubicBezTo>
                <a:cubicBezTo>
                  <a:pt x="337896" y="1120918"/>
                  <a:pt x="335416" y="1099426"/>
                  <a:pt x="335416" y="1077386"/>
                </a:cubicBezTo>
                <a:cubicBezTo>
                  <a:pt x="335416" y="909819"/>
                  <a:pt x="478741" y="773978"/>
                  <a:pt x="655539" y="773978"/>
                </a:cubicBezTo>
                <a:cubicBezTo>
                  <a:pt x="688541" y="773978"/>
                  <a:pt x="720376" y="778711"/>
                  <a:pt x="750325" y="787508"/>
                </a:cubicBezTo>
                <a:lnTo>
                  <a:pt x="829107" y="760300"/>
                </a:lnTo>
                <a:cubicBezTo>
                  <a:pt x="861027" y="713053"/>
                  <a:pt x="904014" y="673898"/>
                  <a:pt x="954349" y="646554"/>
                </a:cubicBezTo>
                <a:lnTo>
                  <a:pt x="988090" y="63327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endParaRPr sz="27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5" name="Google Shape;425;g13d4b64f19f_0_181"/>
          <p:cNvSpPr/>
          <p:nvPr/>
        </p:nvSpPr>
        <p:spPr>
          <a:xfrm>
            <a:off x="4864315" y="3461280"/>
            <a:ext cx="2439371" cy="2449692"/>
          </a:xfrm>
          <a:custGeom>
            <a:avLst/>
            <a:gdLst/>
            <a:ahLst/>
            <a:cxnLst/>
            <a:rect l="l" t="t" r="r" b="b"/>
            <a:pathLst>
              <a:path w="2306734" h="2545135" extrusionOk="0">
                <a:moveTo>
                  <a:pt x="1150510" y="0"/>
                </a:moveTo>
                <a:lnTo>
                  <a:pt x="1257994" y="0"/>
                </a:lnTo>
                <a:lnTo>
                  <a:pt x="1369590" y="1306465"/>
                </a:lnTo>
                <a:lnTo>
                  <a:pt x="1407581" y="1350335"/>
                </a:lnTo>
                <a:cubicBezTo>
                  <a:pt x="1543841" y="1383039"/>
                  <a:pt x="1561230" y="1415744"/>
                  <a:pt x="1624338" y="1503312"/>
                </a:cubicBezTo>
                <a:cubicBezTo>
                  <a:pt x="1657942" y="1489486"/>
                  <a:pt x="1694771" y="1482313"/>
                  <a:pt x="1733275" y="1482313"/>
                </a:cubicBezTo>
                <a:cubicBezTo>
                  <a:pt x="1763818" y="1482313"/>
                  <a:pt x="1793307" y="1486827"/>
                  <a:pt x="1820687" y="1496631"/>
                </a:cubicBezTo>
                <a:cubicBezTo>
                  <a:pt x="1857174" y="1371843"/>
                  <a:pt x="1972797" y="1281367"/>
                  <a:pt x="2109550" y="1281367"/>
                </a:cubicBezTo>
                <a:cubicBezTo>
                  <a:pt x="2185561" y="1281367"/>
                  <a:pt x="2255041" y="1309319"/>
                  <a:pt x="2306734" y="1357093"/>
                </a:cubicBezTo>
                <a:lnTo>
                  <a:pt x="2306734" y="2545135"/>
                </a:lnTo>
                <a:lnTo>
                  <a:pt x="0" y="2545135"/>
                </a:lnTo>
                <a:lnTo>
                  <a:pt x="0" y="1864764"/>
                </a:lnTo>
                <a:cubicBezTo>
                  <a:pt x="54196" y="1811523"/>
                  <a:pt x="128658" y="1778935"/>
                  <a:pt x="210730" y="1778935"/>
                </a:cubicBezTo>
                <a:cubicBezTo>
                  <a:pt x="259882" y="1778935"/>
                  <a:pt x="306307" y="1790624"/>
                  <a:pt x="346789" y="1812526"/>
                </a:cubicBezTo>
                <a:cubicBezTo>
                  <a:pt x="369874" y="1713549"/>
                  <a:pt x="443556" y="1634731"/>
                  <a:pt x="539025" y="1602716"/>
                </a:cubicBezTo>
                <a:cubicBezTo>
                  <a:pt x="564520" y="1461492"/>
                  <a:pt x="688206" y="1354583"/>
                  <a:pt x="836862" y="1354583"/>
                </a:cubicBezTo>
                <a:lnTo>
                  <a:pt x="861940" y="1358186"/>
                </a:lnTo>
                <a:lnTo>
                  <a:pt x="866201" y="1350335"/>
                </a:lnTo>
                <a:cubicBezTo>
                  <a:pt x="895533" y="1306918"/>
                  <a:pt x="935036" y="1270937"/>
                  <a:pt x="981290" y="1245810"/>
                </a:cubicBezTo>
                <a:lnTo>
                  <a:pt x="1046280" y="1220240"/>
                </a:lnTo>
                <a:close/>
              </a:path>
            </a:pathLst>
          </a:custGeom>
          <a:solidFill>
            <a:srgbClr val="D1FEF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endParaRPr sz="27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6" name="Google Shape;426;g13d4b64f19f_0_181"/>
          <p:cNvSpPr/>
          <p:nvPr/>
        </p:nvSpPr>
        <p:spPr>
          <a:xfrm>
            <a:off x="5571454" y="1941980"/>
            <a:ext cx="1082111" cy="1781276"/>
          </a:xfrm>
          <a:custGeom>
            <a:avLst/>
            <a:gdLst/>
            <a:ahLst/>
            <a:cxnLst/>
            <a:rect l="l" t="t" r="r" b="b"/>
            <a:pathLst>
              <a:path w="2487611" h="4094887" extrusionOk="0">
                <a:moveTo>
                  <a:pt x="1355591" y="3168890"/>
                </a:moveTo>
                <a:cubicBezTo>
                  <a:pt x="1473595" y="3210993"/>
                  <a:pt x="1581876" y="3305191"/>
                  <a:pt x="1668701" y="3469474"/>
                </a:cubicBezTo>
                <a:cubicBezTo>
                  <a:pt x="1695925" y="3526851"/>
                  <a:pt x="1780322" y="3714906"/>
                  <a:pt x="1698103" y="3813117"/>
                </a:cubicBezTo>
                <a:cubicBezTo>
                  <a:pt x="1602299" y="3649464"/>
                  <a:pt x="1614173" y="3625906"/>
                  <a:pt x="1503571" y="3595625"/>
                </a:cubicBezTo>
                <a:cubicBezTo>
                  <a:pt x="1496942" y="3685463"/>
                  <a:pt x="1467966" y="3774165"/>
                  <a:pt x="1461585" y="3809366"/>
                </a:cubicBezTo>
                <a:cubicBezTo>
                  <a:pt x="1385470" y="3978592"/>
                  <a:pt x="1404096" y="3968132"/>
                  <a:pt x="1244671" y="4094887"/>
                </a:cubicBezTo>
                <a:cubicBezTo>
                  <a:pt x="1246206" y="3880802"/>
                  <a:pt x="1159532" y="3834965"/>
                  <a:pt x="1079392" y="3789128"/>
                </a:cubicBezTo>
                <a:cubicBezTo>
                  <a:pt x="1026853" y="3769315"/>
                  <a:pt x="996695" y="3717697"/>
                  <a:pt x="987763" y="3656930"/>
                </a:cubicBezTo>
                <a:cubicBezTo>
                  <a:pt x="943900" y="3685346"/>
                  <a:pt x="898437" y="3695225"/>
                  <a:pt x="854400" y="3723652"/>
                </a:cubicBezTo>
                <a:cubicBezTo>
                  <a:pt x="854400" y="3658863"/>
                  <a:pt x="789060" y="3535267"/>
                  <a:pt x="869102" y="3400237"/>
                </a:cubicBezTo>
                <a:cubicBezTo>
                  <a:pt x="905823" y="3342803"/>
                  <a:pt x="973047" y="3258718"/>
                  <a:pt x="1052587" y="3202692"/>
                </a:cubicBezTo>
                <a:lnTo>
                  <a:pt x="1019981" y="3246715"/>
                </a:lnTo>
                <a:cubicBezTo>
                  <a:pt x="977187" y="3318910"/>
                  <a:pt x="1012121" y="3384991"/>
                  <a:pt x="1012121" y="3419632"/>
                </a:cubicBezTo>
                <a:cubicBezTo>
                  <a:pt x="1035665" y="3404433"/>
                  <a:pt x="1059972" y="3399151"/>
                  <a:pt x="1083424" y="3383959"/>
                </a:cubicBezTo>
                <a:cubicBezTo>
                  <a:pt x="1088200" y="3416448"/>
                  <a:pt x="1104325" y="3444046"/>
                  <a:pt x="1132416" y="3454639"/>
                </a:cubicBezTo>
                <a:cubicBezTo>
                  <a:pt x="1175263" y="3479146"/>
                  <a:pt x="1221604" y="3503653"/>
                  <a:pt x="1220783" y="3618116"/>
                </a:cubicBezTo>
                <a:cubicBezTo>
                  <a:pt x="1306022" y="3550346"/>
                  <a:pt x="1296063" y="3555938"/>
                  <a:pt x="1336759" y="3465459"/>
                </a:cubicBezTo>
                <a:cubicBezTo>
                  <a:pt x="1340170" y="3446638"/>
                  <a:pt x="1355662" y="3399214"/>
                  <a:pt x="1359207" y="3351180"/>
                </a:cubicBezTo>
                <a:cubicBezTo>
                  <a:pt x="1418341" y="3367371"/>
                  <a:pt x="1411993" y="3379966"/>
                  <a:pt x="1463216" y="3467464"/>
                </a:cubicBezTo>
                <a:cubicBezTo>
                  <a:pt x="1507175" y="3414955"/>
                  <a:pt x="1462051" y="3314410"/>
                  <a:pt x="1447496" y="3283732"/>
                </a:cubicBezTo>
                <a:cubicBezTo>
                  <a:pt x="1420721" y="3233074"/>
                  <a:pt x="1390133" y="3194880"/>
                  <a:pt x="1355591" y="3168890"/>
                </a:cubicBezTo>
                <a:close/>
                <a:moveTo>
                  <a:pt x="803026" y="2861325"/>
                </a:moveTo>
                <a:lnTo>
                  <a:pt x="1689473" y="2861325"/>
                </a:lnTo>
                <a:lnTo>
                  <a:pt x="1482985" y="3141373"/>
                </a:lnTo>
                <a:lnTo>
                  <a:pt x="1009514" y="3141373"/>
                </a:lnTo>
                <a:lnTo>
                  <a:pt x="803026" y="2861325"/>
                </a:lnTo>
                <a:close/>
                <a:moveTo>
                  <a:pt x="1246249" y="1561260"/>
                </a:moveTo>
                <a:cubicBezTo>
                  <a:pt x="1301626" y="1561260"/>
                  <a:pt x="1346518" y="1606152"/>
                  <a:pt x="1346518" y="1661529"/>
                </a:cubicBezTo>
                <a:cubicBezTo>
                  <a:pt x="1346518" y="1716906"/>
                  <a:pt x="1301626" y="1761798"/>
                  <a:pt x="1246249" y="1761798"/>
                </a:cubicBezTo>
                <a:cubicBezTo>
                  <a:pt x="1190872" y="1761798"/>
                  <a:pt x="1145980" y="1716906"/>
                  <a:pt x="1145980" y="1661529"/>
                </a:cubicBezTo>
                <a:cubicBezTo>
                  <a:pt x="1145980" y="1606152"/>
                  <a:pt x="1190872" y="1561260"/>
                  <a:pt x="1246249" y="1561260"/>
                </a:cubicBezTo>
                <a:close/>
                <a:moveTo>
                  <a:pt x="1246249" y="1491754"/>
                </a:moveTo>
                <a:cubicBezTo>
                  <a:pt x="1152485" y="1491754"/>
                  <a:pt x="1076474" y="1567765"/>
                  <a:pt x="1076474" y="1661529"/>
                </a:cubicBezTo>
                <a:cubicBezTo>
                  <a:pt x="1076474" y="1755293"/>
                  <a:pt x="1152485" y="1831304"/>
                  <a:pt x="1246249" y="1831304"/>
                </a:cubicBezTo>
                <a:cubicBezTo>
                  <a:pt x="1340013" y="1831304"/>
                  <a:pt x="1416024" y="1755293"/>
                  <a:pt x="1416024" y="1661529"/>
                </a:cubicBezTo>
                <a:cubicBezTo>
                  <a:pt x="1416024" y="1567765"/>
                  <a:pt x="1340013" y="1491754"/>
                  <a:pt x="1246249" y="1491754"/>
                </a:cubicBezTo>
                <a:close/>
                <a:moveTo>
                  <a:pt x="1246249" y="738384"/>
                </a:moveTo>
                <a:cubicBezTo>
                  <a:pt x="1357003" y="738384"/>
                  <a:pt x="1446787" y="828168"/>
                  <a:pt x="1446787" y="938922"/>
                </a:cubicBezTo>
                <a:cubicBezTo>
                  <a:pt x="1446787" y="1049676"/>
                  <a:pt x="1357003" y="1139460"/>
                  <a:pt x="1246249" y="1139460"/>
                </a:cubicBezTo>
                <a:cubicBezTo>
                  <a:pt x="1135495" y="1139460"/>
                  <a:pt x="1045711" y="1049676"/>
                  <a:pt x="1045711" y="938922"/>
                </a:cubicBezTo>
                <a:cubicBezTo>
                  <a:pt x="1045711" y="828168"/>
                  <a:pt x="1135495" y="738384"/>
                  <a:pt x="1246249" y="738384"/>
                </a:cubicBezTo>
                <a:close/>
                <a:moveTo>
                  <a:pt x="1246249" y="599372"/>
                </a:moveTo>
                <a:cubicBezTo>
                  <a:pt x="1058721" y="599372"/>
                  <a:pt x="906699" y="751394"/>
                  <a:pt x="906699" y="938922"/>
                </a:cubicBezTo>
                <a:cubicBezTo>
                  <a:pt x="906699" y="1126450"/>
                  <a:pt x="1058721" y="1278472"/>
                  <a:pt x="1246249" y="1278472"/>
                </a:cubicBezTo>
                <a:cubicBezTo>
                  <a:pt x="1433777" y="1278472"/>
                  <a:pt x="1585799" y="1126450"/>
                  <a:pt x="1585799" y="938922"/>
                </a:cubicBezTo>
                <a:cubicBezTo>
                  <a:pt x="1585799" y="751394"/>
                  <a:pt x="1433777" y="599372"/>
                  <a:pt x="1246249" y="599372"/>
                </a:cubicBezTo>
                <a:close/>
                <a:moveTo>
                  <a:pt x="1235050" y="0"/>
                </a:moveTo>
                <a:lnTo>
                  <a:pt x="1229544" y="1036"/>
                </a:lnTo>
                <a:cubicBezTo>
                  <a:pt x="1489347" y="133873"/>
                  <a:pt x="1749649" y="461397"/>
                  <a:pt x="1891856" y="690361"/>
                </a:cubicBezTo>
                <a:cubicBezTo>
                  <a:pt x="2013592" y="919326"/>
                  <a:pt x="2102003" y="1246061"/>
                  <a:pt x="2096831" y="1529628"/>
                </a:cubicBezTo>
                <a:cubicBezTo>
                  <a:pt x="2096831" y="1659128"/>
                  <a:pt x="2058845" y="1842372"/>
                  <a:pt x="2003408" y="2031213"/>
                </a:cubicBezTo>
                <a:lnTo>
                  <a:pt x="2224895" y="2166573"/>
                </a:lnTo>
                <a:lnTo>
                  <a:pt x="2487611" y="2896728"/>
                </a:lnTo>
                <a:lnTo>
                  <a:pt x="1777602" y="2632742"/>
                </a:lnTo>
                <a:cubicBezTo>
                  <a:pt x="1749049" y="2692676"/>
                  <a:pt x="1721557" y="2743254"/>
                  <a:pt x="1697050" y="2780722"/>
                </a:cubicBezTo>
                <a:lnTo>
                  <a:pt x="789847" y="2780722"/>
                </a:lnTo>
                <a:cubicBezTo>
                  <a:pt x="765372" y="2743301"/>
                  <a:pt x="737918" y="2692803"/>
                  <a:pt x="709405" y="2632967"/>
                </a:cubicBezTo>
                <a:lnTo>
                  <a:pt x="0" y="2896728"/>
                </a:lnTo>
                <a:lnTo>
                  <a:pt x="262716" y="2166573"/>
                </a:lnTo>
                <a:lnTo>
                  <a:pt x="483603" y="2031579"/>
                </a:lnTo>
                <a:cubicBezTo>
                  <a:pt x="428102" y="1842611"/>
                  <a:pt x="390066" y="1659212"/>
                  <a:pt x="390066" y="1529628"/>
                </a:cubicBezTo>
                <a:cubicBezTo>
                  <a:pt x="384894" y="1246061"/>
                  <a:pt x="473305" y="919326"/>
                  <a:pt x="595041" y="690361"/>
                </a:cubicBezTo>
                <a:cubicBezTo>
                  <a:pt x="737248" y="461397"/>
                  <a:pt x="957359" y="97388"/>
                  <a:pt x="123505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endParaRPr sz="27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Google Shape;427;g13d4b64f19f_0_181"/>
          <p:cNvSpPr txBox="1"/>
          <p:nvPr/>
        </p:nvSpPr>
        <p:spPr>
          <a:xfrm>
            <a:off x="5299675" y="5189550"/>
            <a:ext cx="1607700" cy="507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en-US" sz="27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FOTA</a:t>
            </a:r>
            <a:endParaRPr sz="27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28" name="Google Shape;428;g13d4b64f19f_0_181"/>
          <p:cNvGrpSpPr/>
          <p:nvPr/>
        </p:nvGrpSpPr>
        <p:grpSpPr>
          <a:xfrm>
            <a:off x="661825" y="4530603"/>
            <a:ext cx="3073317" cy="1936102"/>
            <a:chOff x="3005918" y="4366946"/>
            <a:chExt cx="1893136" cy="1936102"/>
          </a:xfrm>
        </p:grpSpPr>
        <p:sp>
          <p:nvSpPr>
            <p:cNvPr id="429" name="Google Shape;429;g13d4b64f19f_0_181"/>
            <p:cNvSpPr txBox="1"/>
            <p:nvPr/>
          </p:nvSpPr>
          <p:spPr>
            <a:xfrm>
              <a:off x="3012054" y="4825761"/>
              <a:ext cx="1887000" cy="14772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FOTA has the advantage of speed over other IoT products as it can be pre-assembled and pre-installed within minutes.</a:t>
              </a:r>
              <a:endParaRPr sz="18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" name="Google Shape;430;g13d4b64f19f_0_181"/>
            <p:cNvSpPr txBox="1"/>
            <p:nvPr/>
          </p:nvSpPr>
          <p:spPr>
            <a:xfrm>
              <a:off x="3005918" y="4366946"/>
              <a:ext cx="1870800" cy="4000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1" i="0" u="none" strike="noStrike" cap="non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Encourages evolution</a:t>
              </a:r>
              <a:endParaRPr sz="20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31" name="Google Shape;431;g13d4b64f19f_0_181"/>
          <p:cNvSpPr/>
          <p:nvPr/>
        </p:nvSpPr>
        <p:spPr>
          <a:xfrm>
            <a:off x="3831786" y="4530603"/>
            <a:ext cx="396000" cy="3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endParaRPr sz="27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2" name="Google Shape;432;g13d4b64f19f_0_181"/>
          <p:cNvSpPr txBox="1"/>
          <p:nvPr/>
        </p:nvSpPr>
        <p:spPr>
          <a:xfrm>
            <a:off x="3822261" y="4588576"/>
            <a:ext cx="396000" cy="2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33" name="Google Shape;433;g13d4b64f19f_0_181"/>
          <p:cNvGrpSpPr/>
          <p:nvPr/>
        </p:nvGrpSpPr>
        <p:grpSpPr>
          <a:xfrm>
            <a:off x="8284705" y="4452722"/>
            <a:ext cx="3385053" cy="2824471"/>
            <a:chOff x="2959538" y="4359087"/>
            <a:chExt cx="2142168" cy="2824471"/>
          </a:xfrm>
        </p:grpSpPr>
        <p:sp>
          <p:nvSpPr>
            <p:cNvPr id="434" name="Google Shape;434;g13d4b64f19f_0_181"/>
            <p:cNvSpPr txBox="1"/>
            <p:nvPr/>
          </p:nvSpPr>
          <p:spPr>
            <a:xfrm>
              <a:off x="2959538" y="4782941"/>
              <a:ext cx="2142168" cy="240061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800" b="0" i="0" u="none" strike="noStrike" cap="non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    FOTA allows them to configure devices long after they have been purchased, enabling them to stay updated on emerging technology trends and evolving industry standards.</a:t>
              </a:r>
              <a:endParaRPr sz="18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" name="Google Shape;435;g13d4b64f19f_0_181"/>
            <p:cNvSpPr txBox="1"/>
            <p:nvPr/>
          </p:nvSpPr>
          <p:spPr>
            <a:xfrm>
              <a:off x="3061389" y="4359087"/>
              <a:ext cx="1870800" cy="7694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2000" b="1" i="0" u="none" strike="noStrike" cap="non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Low risks</a:t>
              </a:r>
              <a:endParaRPr sz="20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2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36" name="Google Shape;436;g13d4b64f19f_0_181"/>
          <p:cNvGrpSpPr/>
          <p:nvPr/>
        </p:nvGrpSpPr>
        <p:grpSpPr>
          <a:xfrm>
            <a:off x="1031901" y="2374023"/>
            <a:ext cx="3019916" cy="2091876"/>
            <a:chOff x="2996025" y="4378718"/>
            <a:chExt cx="1911097" cy="2091876"/>
          </a:xfrm>
        </p:grpSpPr>
        <p:sp>
          <p:nvSpPr>
            <p:cNvPr id="437" name="Google Shape;437;g13d4b64f19f_0_181"/>
            <p:cNvSpPr txBox="1"/>
            <p:nvPr/>
          </p:nvSpPr>
          <p:spPr>
            <a:xfrm>
              <a:off x="3016222" y="4716308"/>
              <a:ext cx="1890900" cy="17542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This feature save techs the hassle of traveling to fix bugs and similar problems on-site; hence it's more time-efficient for them as well as customers.</a:t>
              </a:r>
              <a:endParaRPr sz="18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" name="Google Shape;438;g13d4b64f19f_0_181"/>
            <p:cNvSpPr txBox="1"/>
            <p:nvPr/>
          </p:nvSpPr>
          <p:spPr>
            <a:xfrm>
              <a:off x="2996025" y="4378718"/>
              <a:ext cx="1870800" cy="4000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1" i="0" u="none" strike="noStrike" cap="non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Cost-effective</a:t>
              </a:r>
              <a:endParaRPr sz="20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39" name="Google Shape;439;g13d4b64f19f_0_181"/>
          <p:cNvSpPr/>
          <p:nvPr/>
        </p:nvSpPr>
        <p:spPr>
          <a:xfrm>
            <a:off x="7896226" y="4465899"/>
            <a:ext cx="396000" cy="3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endParaRPr sz="27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0" name="Google Shape;440;g13d4b64f19f_0_181"/>
          <p:cNvSpPr txBox="1"/>
          <p:nvPr/>
        </p:nvSpPr>
        <p:spPr>
          <a:xfrm>
            <a:off x="7886701" y="4523872"/>
            <a:ext cx="396000" cy="2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41" name="Google Shape;441;g13d4b64f19f_0_181"/>
          <p:cNvGrpSpPr/>
          <p:nvPr/>
        </p:nvGrpSpPr>
        <p:grpSpPr>
          <a:xfrm>
            <a:off x="7879222" y="2311544"/>
            <a:ext cx="4277758" cy="2096798"/>
            <a:chOff x="2995696" y="4398427"/>
            <a:chExt cx="2707099" cy="2096798"/>
          </a:xfrm>
        </p:grpSpPr>
        <p:sp>
          <p:nvSpPr>
            <p:cNvPr id="442" name="Google Shape;442;g13d4b64f19f_0_181"/>
            <p:cNvSpPr txBox="1"/>
            <p:nvPr/>
          </p:nvSpPr>
          <p:spPr>
            <a:xfrm>
              <a:off x="3042389" y="4740939"/>
              <a:ext cx="1887000" cy="17542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Every IoT device must be reliably designed and affordably produced. This gives engineers an easy time to coordinate and update every device.</a:t>
              </a: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" name="Google Shape;443;g13d4b64f19f_0_181"/>
            <p:cNvSpPr txBox="1"/>
            <p:nvPr/>
          </p:nvSpPr>
          <p:spPr>
            <a:xfrm>
              <a:off x="2995696" y="4398427"/>
              <a:ext cx="2707099" cy="4000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1" i="0" u="none" strike="noStrike" cap="non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Ability to penetrate the market</a:t>
              </a:r>
              <a:endParaRPr sz="20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44" name="Google Shape;444;g13d4b64f19f_0_181"/>
          <p:cNvSpPr/>
          <p:nvPr/>
        </p:nvSpPr>
        <p:spPr>
          <a:xfrm>
            <a:off x="4136456" y="2374023"/>
            <a:ext cx="396000" cy="39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endParaRPr sz="27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5" name="Google Shape;445;g13d4b64f19f_0_181"/>
          <p:cNvSpPr txBox="1"/>
          <p:nvPr/>
        </p:nvSpPr>
        <p:spPr>
          <a:xfrm>
            <a:off x="4136456" y="2429530"/>
            <a:ext cx="396000" cy="2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6" name="Google Shape;446;g13d4b64f19f_0_181"/>
          <p:cNvSpPr/>
          <p:nvPr/>
        </p:nvSpPr>
        <p:spPr>
          <a:xfrm>
            <a:off x="7429490" y="2291835"/>
            <a:ext cx="396000" cy="39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endParaRPr sz="27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7" name="Google Shape;447;g13d4b64f19f_0_181"/>
          <p:cNvSpPr txBox="1"/>
          <p:nvPr/>
        </p:nvSpPr>
        <p:spPr>
          <a:xfrm>
            <a:off x="7429490" y="2345835"/>
            <a:ext cx="396000" cy="2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4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4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4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4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g13d8cc4f333_0_0"/>
          <p:cNvSpPr txBox="1"/>
          <p:nvPr/>
        </p:nvSpPr>
        <p:spPr>
          <a:xfrm>
            <a:off x="-8792" y="5046923"/>
            <a:ext cx="121920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US" sz="4800" b="1">
                <a:solidFill>
                  <a:schemeClr val="lt1"/>
                </a:solidFill>
              </a:rPr>
              <a:t>RTOS</a:t>
            </a:r>
            <a:endParaRPr sz="4800" b="1">
              <a:solidFill>
                <a:schemeClr val="lt1"/>
              </a:solidFill>
            </a:endParaRPr>
          </a:p>
        </p:txBody>
      </p:sp>
      <p:sp>
        <p:nvSpPr>
          <p:cNvPr id="611" name="Google Shape;611;g13d8cc4f333_0_0"/>
          <p:cNvSpPr txBox="1"/>
          <p:nvPr/>
        </p:nvSpPr>
        <p:spPr>
          <a:xfrm>
            <a:off x="11400" y="5810007"/>
            <a:ext cx="12192000" cy="3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r>
              <a:rPr lang="en-US" sz="1867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Real Time Operating System</a:t>
            </a:r>
            <a:endParaRPr sz="1867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wipe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78"/>
          <p:cNvSpPr txBox="1">
            <a:spLocks noGrp="1"/>
          </p:cNvSpPr>
          <p:nvPr>
            <p:ph type="body" idx="1"/>
          </p:nvPr>
        </p:nvSpPr>
        <p:spPr>
          <a:xfrm>
            <a:off x="323529" y="271413"/>
            <a:ext cx="11573197" cy="724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</a:pPr>
            <a:r>
              <a:rPr lang="en-US" sz="5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RTOS</a:t>
            </a:r>
            <a:endParaRPr/>
          </a:p>
        </p:txBody>
      </p:sp>
      <p:sp>
        <p:nvSpPr>
          <p:cNvPr id="617" name="Google Shape;617;p78"/>
          <p:cNvSpPr/>
          <p:nvPr/>
        </p:nvSpPr>
        <p:spPr>
          <a:xfrm>
            <a:off x="14127" y="1327220"/>
            <a:ext cx="12192000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i="0" u="none" strike="noStrike" cap="none" dirty="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	Super Loop		 vs 	   Interrupts </a:t>
            </a:r>
            <a:endParaRPr dirty="0"/>
          </a:p>
        </p:txBody>
      </p:sp>
      <p:sp>
        <p:nvSpPr>
          <p:cNvPr id="618" name="Google Shape;618;p78"/>
          <p:cNvSpPr txBox="1"/>
          <p:nvPr/>
        </p:nvSpPr>
        <p:spPr>
          <a:xfrm>
            <a:off x="1532432" y="2815772"/>
            <a:ext cx="3784014" cy="3416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while(1)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{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Task1();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Task2();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Task3();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/>
          </a:p>
        </p:txBody>
      </p:sp>
      <p:sp>
        <p:nvSpPr>
          <p:cNvPr id="619" name="Google Shape;619;p78"/>
          <p:cNvSpPr txBox="1"/>
          <p:nvPr/>
        </p:nvSpPr>
        <p:spPr>
          <a:xfrm>
            <a:off x="8127225" y="2272063"/>
            <a:ext cx="3784014" cy="5078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while(1);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ISR1(void){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ISR2(void){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0" name="Google Shape;620;p78"/>
          <p:cNvSpPr/>
          <p:nvPr/>
        </p:nvSpPr>
        <p:spPr>
          <a:xfrm>
            <a:off x="1092788" y="2685143"/>
            <a:ext cx="3130872" cy="3546949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1" name="Google Shape;621;p78"/>
          <p:cNvSpPr/>
          <p:nvPr/>
        </p:nvSpPr>
        <p:spPr>
          <a:xfrm>
            <a:off x="7687580" y="2272063"/>
            <a:ext cx="3130872" cy="447708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7"/>
          <p:cNvSpPr txBox="1">
            <a:spLocks noGrp="1"/>
          </p:cNvSpPr>
          <p:nvPr>
            <p:ph type="body" idx="1"/>
          </p:nvPr>
        </p:nvSpPr>
        <p:spPr>
          <a:xfrm>
            <a:off x="323529" y="271413"/>
            <a:ext cx="11573197" cy="724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</a:pPr>
            <a:r>
              <a:rPr lang="en-US" sz="5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RTOS</a:t>
            </a:r>
            <a:endParaRPr/>
          </a:p>
        </p:txBody>
      </p:sp>
      <p:sp>
        <p:nvSpPr>
          <p:cNvPr id="627" name="Google Shape;627;p17"/>
          <p:cNvSpPr/>
          <p:nvPr/>
        </p:nvSpPr>
        <p:spPr>
          <a:xfrm>
            <a:off x="14127" y="1327220"/>
            <a:ext cx="12192000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i="0" u="none" strike="noStrike" cap="none" dirty="0">
                <a:solidFill>
                  <a:schemeClr val="accent5"/>
                </a:solidFill>
                <a:sym typeface="Arial"/>
              </a:rPr>
              <a:t>	Super Loop		 vs 	   Interrupts </a:t>
            </a:r>
            <a:endParaRPr dirty="0"/>
          </a:p>
        </p:txBody>
      </p:sp>
      <p:sp>
        <p:nvSpPr>
          <p:cNvPr id="628" name="Google Shape;628;p17"/>
          <p:cNvSpPr txBox="1"/>
          <p:nvPr/>
        </p:nvSpPr>
        <p:spPr>
          <a:xfrm>
            <a:off x="1532432" y="2815772"/>
            <a:ext cx="3784014" cy="3416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while(1)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{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Task1();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Task2();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Task3();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dirty="0"/>
          </a:p>
        </p:txBody>
      </p:sp>
      <p:sp>
        <p:nvSpPr>
          <p:cNvPr id="629" name="Google Shape;629;p17"/>
          <p:cNvSpPr/>
          <p:nvPr/>
        </p:nvSpPr>
        <p:spPr>
          <a:xfrm>
            <a:off x="1092788" y="2685143"/>
            <a:ext cx="3130872" cy="3546949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0" name="Google Shape;630;p17"/>
          <p:cNvSpPr/>
          <p:nvPr/>
        </p:nvSpPr>
        <p:spPr>
          <a:xfrm>
            <a:off x="6096000" y="4523932"/>
            <a:ext cx="4230646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i="0" u="none" strike="noStrike" cap="none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Responsiveness</a:t>
            </a:r>
            <a:endParaRPr dirty="0"/>
          </a:p>
        </p:txBody>
      </p:sp>
      <p:pic>
        <p:nvPicPr>
          <p:cNvPr id="631" name="Google Shape;631;p17" descr="Red Cross PNG Images Transparent Free Download | PNGMart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89900" y="2815772"/>
            <a:ext cx="1642846" cy="16428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6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6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6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6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6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6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0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19"/>
          <p:cNvSpPr txBox="1">
            <a:spLocks noGrp="1"/>
          </p:cNvSpPr>
          <p:nvPr>
            <p:ph type="body" idx="1"/>
          </p:nvPr>
        </p:nvSpPr>
        <p:spPr>
          <a:xfrm>
            <a:off x="323529" y="271413"/>
            <a:ext cx="11573197" cy="724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</a:pPr>
            <a:r>
              <a:rPr lang="en-US" sz="5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RTOS</a:t>
            </a:r>
            <a:endParaRPr/>
          </a:p>
        </p:txBody>
      </p:sp>
      <p:sp>
        <p:nvSpPr>
          <p:cNvPr id="637" name="Google Shape;637;p19"/>
          <p:cNvSpPr/>
          <p:nvPr/>
        </p:nvSpPr>
        <p:spPr>
          <a:xfrm>
            <a:off x="14127" y="1327220"/>
            <a:ext cx="12192000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i="0" u="none" strike="noStrike" cap="none" dirty="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	Super Loop		 vs 	   Interrupts </a:t>
            </a:r>
            <a:endParaRPr dirty="0"/>
          </a:p>
        </p:txBody>
      </p:sp>
      <p:sp>
        <p:nvSpPr>
          <p:cNvPr id="638" name="Google Shape;638;p19"/>
          <p:cNvSpPr txBox="1"/>
          <p:nvPr/>
        </p:nvSpPr>
        <p:spPr>
          <a:xfrm>
            <a:off x="8127225" y="2272063"/>
            <a:ext cx="3784014" cy="5078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while(1);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ISR1(void){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ISR2(void){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9" name="Google Shape;639;p19"/>
          <p:cNvSpPr/>
          <p:nvPr/>
        </p:nvSpPr>
        <p:spPr>
          <a:xfrm>
            <a:off x="7687580" y="2272063"/>
            <a:ext cx="3130872" cy="447708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0" name="Google Shape;640;p19"/>
          <p:cNvSpPr/>
          <p:nvPr/>
        </p:nvSpPr>
        <p:spPr>
          <a:xfrm>
            <a:off x="1596818" y="4594270"/>
            <a:ext cx="3294492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i="0" u="none" strike="noStrike" cap="none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Determinism</a:t>
            </a:r>
            <a:endParaRPr dirty="0"/>
          </a:p>
        </p:txBody>
      </p:sp>
      <p:pic>
        <p:nvPicPr>
          <p:cNvPr id="641" name="Google Shape;641;p19" descr="Red Cross PNG Images Transparent Free Download | PNGMart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30973" y="2886110"/>
            <a:ext cx="1642846" cy="16428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6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6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6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6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6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6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0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21"/>
          <p:cNvSpPr txBox="1">
            <a:spLocks noGrp="1"/>
          </p:cNvSpPr>
          <p:nvPr>
            <p:ph type="body" idx="1"/>
          </p:nvPr>
        </p:nvSpPr>
        <p:spPr>
          <a:xfrm>
            <a:off x="323529" y="256899"/>
            <a:ext cx="11573197" cy="724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</a:pPr>
            <a:r>
              <a:rPr lang="en-US" sz="5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RTOS</a:t>
            </a:r>
            <a:endParaRPr/>
          </a:p>
        </p:txBody>
      </p:sp>
      <p:sp>
        <p:nvSpPr>
          <p:cNvPr id="647" name="Google Shape;647;p21"/>
          <p:cNvSpPr/>
          <p:nvPr/>
        </p:nvSpPr>
        <p:spPr>
          <a:xfrm>
            <a:off x="1596818" y="4594270"/>
            <a:ext cx="3294492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i="0" u="none" strike="noStrike" cap="none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Determinism</a:t>
            </a:r>
            <a:endParaRPr/>
          </a:p>
        </p:txBody>
      </p:sp>
      <p:pic>
        <p:nvPicPr>
          <p:cNvPr id="648" name="Google Shape;648;p21" descr="Green Tick PNG Picture PNG, SVG Clip art for Web - Download Clip Art, PNG  Icon Art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41916" y="2380335"/>
            <a:ext cx="1848730" cy="2097329"/>
          </a:xfrm>
          <a:prstGeom prst="rect">
            <a:avLst/>
          </a:prstGeom>
          <a:noFill/>
          <a:ln>
            <a:noFill/>
          </a:ln>
        </p:spPr>
      </p:pic>
      <p:sp>
        <p:nvSpPr>
          <p:cNvPr id="649" name="Google Shape;649;p21"/>
          <p:cNvSpPr/>
          <p:nvPr/>
        </p:nvSpPr>
        <p:spPr>
          <a:xfrm>
            <a:off x="6588180" y="4594270"/>
            <a:ext cx="4230645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i="0" u="none" strike="noStrike" cap="none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Responsiveness</a:t>
            </a:r>
            <a:endParaRPr/>
          </a:p>
        </p:txBody>
      </p:sp>
      <p:pic>
        <p:nvPicPr>
          <p:cNvPr id="650" name="Google Shape;650;p21" descr="Green Tick PNG Picture PNG, SVG Clip art for Web - Download Clip Art, PNG  Icon Art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01354" y="2380335"/>
            <a:ext cx="1848730" cy="2097329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637;p19">
            <a:extLst>
              <a:ext uri="{FF2B5EF4-FFF2-40B4-BE49-F238E27FC236}">
                <a16:creationId xmlns:a16="http://schemas.microsoft.com/office/drawing/2014/main" id="{D00721A6-58E6-48A6-9115-EE61EC3E505F}"/>
              </a:ext>
            </a:extLst>
          </p:cNvPr>
          <p:cNvSpPr/>
          <p:nvPr/>
        </p:nvSpPr>
        <p:spPr>
          <a:xfrm>
            <a:off x="14127" y="1327220"/>
            <a:ext cx="12192000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i="0" u="none" strike="noStrike" cap="none" dirty="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Real Time Operating System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7" grpId="0"/>
      <p:bldP spid="649" grpId="0"/>
      <p:bldP spid="7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61"/>
          <p:cNvSpPr txBox="1">
            <a:spLocks noGrp="1"/>
          </p:cNvSpPr>
          <p:nvPr>
            <p:ph type="body" idx="1"/>
          </p:nvPr>
        </p:nvSpPr>
        <p:spPr>
          <a:xfrm>
            <a:off x="323529" y="256899"/>
            <a:ext cx="11573197" cy="724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</a:pPr>
            <a:r>
              <a:rPr lang="en-US" sz="5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RTOS</a:t>
            </a:r>
            <a:endParaRPr/>
          </a:p>
        </p:txBody>
      </p:sp>
      <p:pic>
        <p:nvPicPr>
          <p:cNvPr id="656" name="Google Shape;656;p61" descr="RTOS Task Scheduling and Prioritizatio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190171"/>
            <a:ext cx="12191999" cy="56678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63"/>
          <p:cNvSpPr txBox="1">
            <a:spLocks noGrp="1"/>
          </p:cNvSpPr>
          <p:nvPr>
            <p:ph type="body" idx="1"/>
          </p:nvPr>
        </p:nvSpPr>
        <p:spPr>
          <a:xfrm>
            <a:off x="323529" y="256899"/>
            <a:ext cx="11573197" cy="724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</a:pPr>
            <a:r>
              <a:rPr lang="en-US" sz="54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RTOS</a:t>
            </a:r>
            <a:endParaRPr dirty="0"/>
          </a:p>
        </p:txBody>
      </p:sp>
      <p:pic>
        <p:nvPicPr>
          <p:cNvPr id="668" name="Google Shape;668;p6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6344" y="2392772"/>
            <a:ext cx="9139311" cy="35343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63"/>
          <p:cNvSpPr txBox="1">
            <a:spLocks noGrp="1"/>
          </p:cNvSpPr>
          <p:nvPr>
            <p:ph type="body" idx="1"/>
          </p:nvPr>
        </p:nvSpPr>
        <p:spPr>
          <a:xfrm>
            <a:off x="323529" y="256899"/>
            <a:ext cx="11573197" cy="724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</a:pPr>
            <a:r>
              <a:rPr lang="en-US" sz="54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RTOS</a:t>
            </a:r>
            <a:endParaRPr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DC81265-63EF-4C99-9B6E-E1A92667A1E5}"/>
              </a:ext>
            </a:extLst>
          </p:cNvPr>
          <p:cNvSpPr/>
          <p:nvPr/>
        </p:nvSpPr>
        <p:spPr>
          <a:xfrm>
            <a:off x="846161" y="1705968"/>
            <a:ext cx="2238233" cy="1009934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Task 1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08C09F0-5892-4DE3-99F2-E5CDB991DEB2}"/>
              </a:ext>
            </a:extLst>
          </p:cNvPr>
          <p:cNvSpPr/>
          <p:nvPr/>
        </p:nvSpPr>
        <p:spPr>
          <a:xfrm>
            <a:off x="846161" y="5174775"/>
            <a:ext cx="2238233" cy="1009934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Task 2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2C94813-A7F7-4B68-A2F9-1A110DAABB12}"/>
              </a:ext>
            </a:extLst>
          </p:cNvPr>
          <p:cNvSpPr/>
          <p:nvPr/>
        </p:nvSpPr>
        <p:spPr>
          <a:xfrm>
            <a:off x="9310045" y="1705968"/>
            <a:ext cx="2238233" cy="1009934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Task 3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5BBD674-6F37-42AC-A2DD-7E0DEDC303F1}"/>
              </a:ext>
            </a:extLst>
          </p:cNvPr>
          <p:cNvSpPr/>
          <p:nvPr/>
        </p:nvSpPr>
        <p:spPr>
          <a:xfrm>
            <a:off x="9310046" y="5174775"/>
            <a:ext cx="2238233" cy="1009934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Task 4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8D7C542-1158-458F-A626-FD44C1BA51CE}"/>
              </a:ext>
            </a:extLst>
          </p:cNvPr>
          <p:cNvSpPr/>
          <p:nvPr/>
        </p:nvSpPr>
        <p:spPr>
          <a:xfrm>
            <a:off x="3698543" y="3043452"/>
            <a:ext cx="4940490" cy="59026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Queue 1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2724A1B-D7F4-4934-A016-273F922B7B9D}"/>
              </a:ext>
            </a:extLst>
          </p:cNvPr>
          <p:cNvSpPr/>
          <p:nvPr/>
        </p:nvSpPr>
        <p:spPr>
          <a:xfrm>
            <a:off x="3698543" y="4123898"/>
            <a:ext cx="4940490" cy="59026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Queue 2</a:t>
            </a:r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39D8481D-9756-4756-A2A8-CC8CEF41B8FA}"/>
              </a:ext>
            </a:extLst>
          </p:cNvPr>
          <p:cNvCxnSpPr>
            <a:stCxn id="3" idx="2"/>
            <a:endCxn id="4" idx="1"/>
          </p:cNvCxnSpPr>
          <p:nvPr/>
        </p:nvCxnSpPr>
        <p:spPr>
          <a:xfrm rot="16200000" flipH="1">
            <a:off x="2520569" y="2160610"/>
            <a:ext cx="622683" cy="1733265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63ADC0BD-2834-4F9D-8E96-3203E7B599C6}"/>
              </a:ext>
            </a:extLst>
          </p:cNvPr>
          <p:cNvCxnSpPr>
            <a:stCxn id="6" idx="0"/>
            <a:endCxn id="10" idx="1"/>
          </p:cNvCxnSpPr>
          <p:nvPr/>
        </p:nvCxnSpPr>
        <p:spPr>
          <a:xfrm rot="5400000" flipH="1" flipV="1">
            <a:off x="2454038" y="3930271"/>
            <a:ext cx="755744" cy="1733265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FF7A9F2A-BA48-460C-9FC6-060EA61AF756}"/>
              </a:ext>
            </a:extLst>
          </p:cNvPr>
          <p:cNvCxnSpPr>
            <a:stCxn id="4" idx="3"/>
            <a:endCxn id="7" idx="2"/>
          </p:cNvCxnSpPr>
          <p:nvPr/>
        </p:nvCxnSpPr>
        <p:spPr>
          <a:xfrm flipV="1">
            <a:off x="8639033" y="2715902"/>
            <a:ext cx="1790129" cy="622683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D0797EC7-12C4-48C1-A32A-2912D259B7F9}"/>
              </a:ext>
            </a:extLst>
          </p:cNvPr>
          <p:cNvCxnSpPr>
            <a:stCxn id="10" idx="3"/>
            <a:endCxn id="8" idx="0"/>
          </p:cNvCxnSpPr>
          <p:nvPr/>
        </p:nvCxnSpPr>
        <p:spPr>
          <a:xfrm>
            <a:off x="8639033" y="4419031"/>
            <a:ext cx="1790130" cy="755744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843085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64"/>
          <p:cNvSpPr txBox="1">
            <a:spLocks noGrp="1"/>
          </p:cNvSpPr>
          <p:nvPr>
            <p:ph type="body" idx="1"/>
          </p:nvPr>
        </p:nvSpPr>
        <p:spPr>
          <a:xfrm>
            <a:off x="323529" y="256899"/>
            <a:ext cx="11573197" cy="724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</a:pPr>
            <a:r>
              <a:rPr lang="en-US" sz="5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RTOS</a:t>
            </a:r>
            <a:endParaRPr/>
          </a:p>
        </p:txBody>
      </p:sp>
      <p:sp>
        <p:nvSpPr>
          <p:cNvPr id="674" name="Google Shape;674;p64"/>
          <p:cNvSpPr/>
          <p:nvPr/>
        </p:nvSpPr>
        <p:spPr>
          <a:xfrm>
            <a:off x="211020" y="1369423"/>
            <a:ext cx="5725491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 dirty="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Scheduler-Related Function</a:t>
            </a:r>
            <a:endParaRPr sz="3200" b="1" i="0" u="none" strike="noStrike" cap="none" dirty="0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5" name="Google Shape;675;p64"/>
          <p:cNvSpPr/>
          <p:nvPr/>
        </p:nvSpPr>
        <p:spPr>
          <a:xfrm>
            <a:off x="6761872" y="1369423"/>
            <a:ext cx="5669280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 dirty="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Task-Related Function</a:t>
            </a:r>
            <a:endParaRPr sz="3200" b="1" i="0" u="none" strike="noStrike" cap="none" dirty="0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76" name="Google Shape;676;p64"/>
          <p:cNvCxnSpPr/>
          <p:nvPr/>
        </p:nvCxnSpPr>
        <p:spPr>
          <a:xfrm rot="10800000">
            <a:off x="6250804" y="1209822"/>
            <a:ext cx="0" cy="5648178"/>
          </a:xfrm>
          <a:prstGeom prst="straightConnector1">
            <a:avLst/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</p:cxnSp>
      <p:pic>
        <p:nvPicPr>
          <p:cNvPr id="677" name="Google Shape;677;p64" descr="Scheduling (computing) - Wikipedia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0312" y="2644726"/>
            <a:ext cx="5296199" cy="2740783"/>
          </a:xfrm>
          <a:prstGeom prst="rect">
            <a:avLst/>
          </a:prstGeom>
          <a:noFill/>
          <a:ln>
            <a:noFill/>
          </a:ln>
        </p:spPr>
      </p:pic>
      <p:pic>
        <p:nvPicPr>
          <p:cNvPr id="678" name="Google Shape;678;p64"/>
          <p:cNvPicPr preferRelativeResize="0"/>
          <p:nvPr/>
        </p:nvPicPr>
        <p:blipFill rotWithShape="1">
          <a:blip r:embed="rId4">
            <a:alphaModFix/>
          </a:blip>
          <a:srcRect l="2659" t="4174" r="2529" b="6427"/>
          <a:stretch/>
        </p:blipFill>
        <p:spPr>
          <a:xfrm>
            <a:off x="6719668" y="2300271"/>
            <a:ext cx="4953253" cy="35028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4" grpId="0"/>
      <p:bldP spid="675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77"/>
          <p:cNvSpPr txBox="1"/>
          <p:nvPr/>
        </p:nvSpPr>
        <p:spPr>
          <a:xfrm>
            <a:off x="-8792" y="5046923"/>
            <a:ext cx="12192000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US" sz="48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APP ECUs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7" name="Google Shape;677;p77"/>
          <p:cNvSpPr txBox="1"/>
          <p:nvPr/>
        </p:nvSpPr>
        <p:spPr>
          <a:xfrm>
            <a:off x="11400" y="5810007"/>
            <a:ext cx="12191858" cy="37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r>
              <a:rPr lang="en-US" sz="1867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Diagnostics</a:t>
            </a:r>
            <a:endParaRPr sz="1867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9"/>
          <p:cNvSpPr txBox="1"/>
          <p:nvPr/>
        </p:nvSpPr>
        <p:spPr>
          <a:xfrm>
            <a:off x="-8792" y="5046923"/>
            <a:ext cx="12192000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US" sz="4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Market Research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3" name="Google Shape;453;p9"/>
          <p:cNvSpPr txBox="1"/>
          <p:nvPr/>
        </p:nvSpPr>
        <p:spPr>
          <a:xfrm>
            <a:off x="11400" y="5810007"/>
            <a:ext cx="12191858" cy="37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r>
              <a:rPr lang="en-US" sz="1867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Discover the target market and get opinions and other feedback from consumers about their interest in the service.</a:t>
            </a:r>
            <a:endParaRPr sz="1867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wipe/>
  </p:transition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59"/>
          <p:cNvSpPr txBox="1">
            <a:spLocks noGrp="1"/>
          </p:cNvSpPr>
          <p:nvPr>
            <p:ph type="body" idx="1"/>
          </p:nvPr>
        </p:nvSpPr>
        <p:spPr>
          <a:xfrm>
            <a:off x="323529" y="271413"/>
            <a:ext cx="11573197" cy="724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</a:pPr>
            <a:r>
              <a:rPr lang="en-US" sz="54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APP ECUs</a:t>
            </a:r>
            <a:endParaRPr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818712F-A0B1-34C7-D1B4-7A03CCE246A8}"/>
              </a:ext>
            </a:extLst>
          </p:cNvPr>
          <p:cNvSpPr/>
          <p:nvPr/>
        </p:nvSpPr>
        <p:spPr>
          <a:xfrm>
            <a:off x="886114" y="4111955"/>
            <a:ext cx="2377587" cy="724246"/>
          </a:xfrm>
          <a:prstGeom prst="ellipse">
            <a:avLst/>
          </a:prstGeom>
          <a:solidFill>
            <a:srgbClr val="41F329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Diagnostics   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9050AFB-13AB-5A99-3B85-3C3475DCBA28}"/>
              </a:ext>
            </a:extLst>
          </p:cNvPr>
          <p:cNvSpPr/>
          <p:nvPr/>
        </p:nvSpPr>
        <p:spPr>
          <a:xfrm>
            <a:off x="9509759" y="4172171"/>
            <a:ext cx="1739852" cy="603815"/>
          </a:xfrm>
          <a:prstGeom prst="ellipse">
            <a:avLst/>
          </a:prstGeom>
          <a:solidFill>
            <a:srgbClr val="A8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Updates</a:t>
            </a:r>
            <a:endParaRPr lang="en-US" b="1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050DE65-0849-67A0-186B-0397F7EB76AF}"/>
              </a:ext>
            </a:extLst>
          </p:cNvPr>
          <p:cNvSpPr/>
          <p:nvPr/>
        </p:nvSpPr>
        <p:spPr>
          <a:xfrm>
            <a:off x="4470068" y="2044398"/>
            <a:ext cx="3223846" cy="1143695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0085F2"/>
                </a:solidFill>
              </a:rPr>
              <a:t>FOTA Services </a:t>
            </a:r>
          </a:p>
        </p:txBody>
      </p:sp>
      <p:cxnSp>
        <p:nvCxnSpPr>
          <p:cNvPr id="3" name="Connector: Elbow 2">
            <a:extLst>
              <a:ext uri="{FF2B5EF4-FFF2-40B4-BE49-F238E27FC236}">
                <a16:creationId xmlns:a16="http://schemas.microsoft.com/office/drawing/2014/main" id="{CEE9BAA7-31C8-46BF-66F9-876B3B569FC9}"/>
              </a:ext>
            </a:extLst>
          </p:cNvPr>
          <p:cNvCxnSpPr>
            <a:cxnSpLocks/>
          </p:cNvCxnSpPr>
          <p:nvPr/>
        </p:nvCxnSpPr>
        <p:spPr>
          <a:xfrm rot="16200000" flipH="1">
            <a:off x="7738799" y="1501178"/>
            <a:ext cx="984078" cy="4297694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336A15EB-2C52-9702-A299-37FC171A86D4}"/>
              </a:ext>
            </a:extLst>
          </p:cNvPr>
          <p:cNvCxnSpPr>
            <a:stCxn id="14" idx="4"/>
            <a:endCxn id="9" idx="0"/>
          </p:cNvCxnSpPr>
          <p:nvPr/>
        </p:nvCxnSpPr>
        <p:spPr>
          <a:xfrm rot="5400000">
            <a:off x="3616519" y="1646483"/>
            <a:ext cx="923862" cy="4007083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0271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7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59"/>
          <p:cNvSpPr txBox="1">
            <a:spLocks noGrp="1"/>
          </p:cNvSpPr>
          <p:nvPr>
            <p:ph type="body" idx="1"/>
          </p:nvPr>
        </p:nvSpPr>
        <p:spPr>
          <a:xfrm>
            <a:off x="323529" y="271413"/>
            <a:ext cx="11573197" cy="724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</a:pPr>
            <a:r>
              <a:rPr lang="en-US" sz="54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APP ECUs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701641D-246A-7E68-F6E1-5DECD20D3D4E}"/>
              </a:ext>
            </a:extLst>
          </p:cNvPr>
          <p:cNvSpPr txBox="1"/>
          <p:nvPr/>
        </p:nvSpPr>
        <p:spPr>
          <a:xfrm>
            <a:off x="534571" y="1504222"/>
            <a:ext cx="8581294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4000" dirty="0"/>
              <a:t>Why update is important?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endParaRPr lang="en-US" sz="4000" dirty="0"/>
          </a:p>
          <a:p>
            <a:pPr marL="571500" lvl="2" indent="-571500">
              <a:buFont typeface="Wingdings" panose="05000000000000000000" pitchFamily="2" charset="2"/>
              <a:buChar char="Ø"/>
            </a:pPr>
            <a:r>
              <a:rPr lang="en-US" sz="4000" dirty="0"/>
              <a:t>Why diagnostics is important?</a:t>
            </a:r>
          </a:p>
          <a:p>
            <a:pPr lvl="2"/>
            <a:endParaRPr lang="en-US" sz="4000" dirty="0"/>
          </a:p>
          <a:p>
            <a:pPr marL="571500" lvl="2" indent="-571500">
              <a:buFont typeface="Wingdings" panose="05000000000000000000" pitchFamily="2" charset="2"/>
              <a:buChar char="Ø"/>
            </a:pPr>
            <a:r>
              <a:rPr lang="en-US" sz="4000" dirty="0"/>
              <a:t>Example </a:t>
            </a:r>
          </a:p>
          <a:p>
            <a:pPr marL="571500" lvl="2" indent="-571500">
              <a:buFont typeface="Wingdings" panose="05000000000000000000" pitchFamily="2" charset="2"/>
              <a:buChar char="Ø"/>
            </a:pPr>
            <a:endParaRPr lang="en-US" sz="4000" dirty="0"/>
          </a:p>
          <a:p>
            <a:pPr marL="571500" lvl="2" indent="-571500">
              <a:buFont typeface="Wingdings" panose="05000000000000000000" pitchFamily="2" charset="2"/>
              <a:buChar char="Ø"/>
            </a:pPr>
            <a:r>
              <a:rPr lang="en-US" sz="4000" dirty="0"/>
              <a:t>Applicable Example</a:t>
            </a:r>
          </a:p>
        </p:txBody>
      </p:sp>
    </p:spTree>
    <p:extLst>
      <p:ext uri="{BB962C8B-B14F-4D97-AF65-F5344CB8AC3E}">
        <p14:creationId xmlns:p14="http://schemas.microsoft.com/office/powerpoint/2010/main" val="2534947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59"/>
          <p:cNvSpPr txBox="1">
            <a:spLocks noGrp="1"/>
          </p:cNvSpPr>
          <p:nvPr>
            <p:ph type="body" idx="1"/>
          </p:nvPr>
        </p:nvSpPr>
        <p:spPr>
          <a:xfrm>
            <a:off x="323529" y="271413"/>
            <a:ext cx="11573197" cy="724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</a:pPr>
            <a:r>
              <a:rPr lang="en-US" sz="54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APP ECUs</a:t>
            </a:r>
            <a:endParaRPr dirty="0"/>
          </a:p>
        </p:txBody>
      </p:sp>
      <p:pic>
        <p:nvPicPr>
          <p:cNvPr id="5" name="Picture 4" descr="A picture containing shape&#10;&#10;Description automatically generated">
            <a:extLst>
              <a:ext uri="{FF2B5EF4-FFF2-40B4-BE49-F238E27FC236}">
                <a16:creationId xmlns:a16="http://schemas.microsoft.com/office/drawing/2014/main" id="{380E802E-A721-2666-BE7A-D442CBC56C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9" t="7112" r="1038" b="7780"/>
          <a:stretch/>
        </p:blipFill>
        <p:spPr>
          <a:xfrm>
            <a:off x="0" y="1195811"/>
            <a:ext cx="12192000" cy="5903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94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59"/>
          <p:cNvSpPr txBox="1">
            <a:spLocks noGrp="1"/>
          </p:cNvSpPr>
          <p:nvPr>
            <p:ph type="body" idx="1"/>
          </p:nvPr>
        </p:nvSpPr>
        <p:spPr>
          <a:xfrm>
            <a:off x="323529" y="271413"/>
            <a:ext cx="11573197" cy="724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</a:pPr>
            <a:r>
              <a:rPr lang="en-US" sz="54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APP ECU 1</a:t>
            </a:r>
            <a:endParaRPr dirty="0"/>
          </a:p>
        </p:txBody>
      </p:sp>
      <p:pic>
        <p:nvPicPr>
          <p:cNvPr id="3" name="Picture 2" descr="A close-up of a cigarette&#10;&#10;Description automatically generated with low confidence">
            <a:extLst>
              <a:ext uri="{FF2B5EF4-FFF2-40B4-BE49-F238E27FC236}">
                <a16:creationId xmlns:a16="http://schemas.microsoft.com/office/drawing/2014/main" id="{6E9BF1D6-4251-41F0-554D-53FF558401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1064" y="2471515"/>
            <a:ext cx="3470031" cy="3754315"/>
          </a:xfrm>
          <a:prstGeom prst="rect">
            <a:avLst/>
          </a:prstGeom>
        </p:spPr>
      </p:pic>
      <p:pic>
        <p:nvPicPr>
          <p:cNvPr id="5" name="Picture 4" descr="A close-up of a watch&#10;&#10;Description automatically generated">
            <a:extLst>
              <a:ext uri="{FF2B5EF4-FFF2-40B4-BE49-F238E27FC236}">
                <a16:creationId xmlns:a16="http://schemas.microsoft.com/office/drawing/2014/main" id="{A459F987-60D4-DBEC-880F-FC73F82215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73858" y="2128723"/>
            <a:ext cx="6705600" cy="37719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EF23956-7D6F-F334-643C-C205C41D22F5}"/>
              </a:ext>
            </a:extLst>
          </p:cNvPr>
          <p:cNvSpPr txBox="1"/>
          <p:nvPr/>
        </p:nvSpPr>
        <p:spPr>
          <a:xfrm>
            <a:off x="1713276" y="1403580"/>
            <a:ext cx="24477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System 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7F6477-E752-23FD-AC4D-3F5B62445AC6}"/>
              </a:ext>
            </a:extLst>
          </p:cNvPr>
          <p:cNvSpPr txBox="1"/>
          <p:nvPr/>
        </p:nvSpPr>
        <p:spPr>
          <a:xfrm>
            <a:off x="8024905" y="1375680"/>
            <a:ext cx="24477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System 2</a:t>
            </a:r>
          </a:p>
        </p:txBody>
      </p:sp>
    </p:spTree>
    <p:extLst>
      <p:ext uri="{BB962C8B-B14F-4D97-AF65-F5344CB8AC3E}">
        <p14:creationId xmlns:p14="http://schemas.microsoft.com/office/powerpoint/2010/main" val="677187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59"/>
          <p:cNvSpPr txBox="1">
            <a:spLocks noGrp="1"/>
          </p:cNvSpPr>
          <p:nvPr>
            <p:ph type="body" idx="1"/>
          </p:nvPr>
        </p:nvSpPr>
        <p:spPr>
          <a:xfrm>
            <a:off x="323529" y="271413"/>
            <a:ext cx="11573197" cy="724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</a:pPr>
            <a:r>
              <a:rPr lang="en-US" sz="54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APP ECU 2</a:t>
            </a:r>
            <a:endParaRPr dirty="0"/>
          </a:p>
        </p:txBody>
      </p:sp>
      <p:pic>
        <p:nvPicPr>
          <p:cNvPr id="3" name="Picture 2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96762F0E-91F2-A5BD-9C0B-2F5683683F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8150" y="1375680"/>
            <a:ext cx="4802945" cy="4802945"/>
          </a:xfrm>
          <a:prstGeom prst="rect">
            <a:avLst/>
          </a:prstGeom>
        </p:spPr>
      </p:pic>
      <p:pic>
        <p:nvPicPr>
          <p:cNvPr id="5" name="Picture 4" descr="A picture containing dark&#10;&#10;Description automatically generated">
            <a:extLst>
              <a:ext uri="{FF2B5EF4-FFF2-40B4-BE49-F238E27FC236}">
                <a16:creationId xmlns:a16="http://schemas.microsoft.com/office/drawing/2014/main" id="{AB606177-0083-6D24-50D1-21AFEC6903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909263">
            <a:off x="9539556" y="1850048"/>
            <a:ext cx="1866255" cy="18662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CDAE616-021F-8A5D-9972-4EC5081B2C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3276" y="3140285"/>
            <a:ext cx="2953720" cy="231413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1A993FD-CBC3-5417-6F03-07292CD925D1}"/>
              </a:ext>
            </a:extLst>
          </p:cNvPr>
          <p:cNvSpPr txBox="1"/>
          <p:nvPr/>
        </p:nvSpPr>
        <p:spPr>
          <a:xfrm>
            <a:off x="1713276" y="1403580"/>
            <a:ext cx="24477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System 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DCF0DBE-52CF-22ED-B66E-D61B48A779C5}"/>
              </a:ext>
            </a:extLst>
          </p:cNvPr>
          <p:cNvSpPr txBox="1"/>
          <p:nvPr/>
        </p:nvSpPr>
        <p:spPr>
          <a:xfrm>
            <a:off x="8024905" y="1375680"/>
            <a:ext cx="24477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System 2</a:t>
            </a:r>
          </a:p>
        </p:txBody>
      </p:sp>
    </p:spTree>
    <p:extLst>
      <p:ext uri="{BB962C8B-B14F-4D97-AF65-F5344CB8AC3E}">
        <p14:creationId xmlns:p14="http://schemas.microsoft.com/office/powerpoint/2010/main" val="3320178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59"/>
          <p:cNvSpPr txBox="1">
            <a:spLocks noGrp="1"/>
          </p:cNvSpPr>
          <p:nvPr>
            <p:ph type="body" idx="1"/>
          </p:nvPr>
        </p:nvSpPr>
        <p:spPr>
          <a:xfrm>
            <a:off x="323529" y="271413"/>
            <a:ext cx="11573197" cy="724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</a:pPr>
            <a:r>
              <a:rPr lang="en-US" sz="54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Diagnostics</a:t>
            </a:r>
            <a:endParaRPr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745DD11-7BFC-0C88-7604-2BE7FC008313}"/>
              </a:ext>
            </a:extLst>
          </p:cNvPr>
          <p:cNvCxnSpPr>
            <a:cxnSpLocks/>
          </p:cNvCxnSpPr>
          <p:nvPr/>
        </p:nvCxnSpPr>
        <p:spPr>
          <a:xfrm flipV="1">
            <a:off x="5913120" y="1206500"/>
            <a:ext cx="0" cy="5626100"/>
          </a:xfrm>
          <a:prstGeom prst="line">
            <a:avLst/>
          </a:prstGeom>
          <a:ln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0671B0B4-AF28-43EA-7BEA-A1BEEB0F2E7B}"/>
              </a:ext>
            </a:extLst>
          </p:cNvPr>
          <p:cNvSpPr txBox="1"/>
          <p:nvPr/>
        </p:nvSpPr>
        <p:spPr>
          <a:xfrm>
            <a:off x="8410745" y="1387219"/>
            <a:ext cx="2067979" cy="7242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Mode 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3A8CD8D-B88B-5809-EB7D-9A29DE069280}"/>
              </a:ext>
            </a:extLst>
          </p:cNvPr>
          <p:cNvSpPr txBox="1"/>
          <p:nvPr/>
        </p:nvSpPr>
        <p:spPr>
          <a:xfrm>
            <a:off x="1713276" y="1403580"/>
            <a:ext cx="24477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Mode 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E531F7-E314-C3BE-989E-A597A011DF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8421"/>
          <a:stretch/>
        </p:blipFill>
        <p:spPr>
          <a:xfrm>
            <a:off x="6096001" y="2581379"/>
            <a:ext cx="5800726" cy="40052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B9CD584-ECC6-1D57-5E6F-46F92D2862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7378" y="2519386"/>
            <a:ext cx="4484514" cy="4067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228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59"/>
          <p:cNvSpPr txBox="1">
            <a:spLocks noGrp="1"/>
          </p:cNvSpPr>
          <p:nvPr>
            <p:ph type="body" idx="1"/>
          </p:nvPr>
        </p:nvSpPr>
        <p:spPr>
          <a:xfrm>
            <a:off x="323529" y="271413"/>
            <a:ext cx="11573197" cy="724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</a:pPr>
            <a:r>
              <a:rPr lang="en-US" sz="54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Diagnostics</a:t>
            </a: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9FC07B-755C-9DA2-4108-7DFC5514AD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027" b="6633"/>
          <a:stretch/>
        </p:blipFill>
        <p:spPr>
          <a:xfrm>
            <a:off x="2650063" y="1871002"/>
            <a:ext cx="6891874" cy="420523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A1D93BA-129D-6577-D952-6C499C939322}"/>
              </a:ext>
            </a:extLst>
          </p:cNvPr>
          <p:cNvSpPr txBox="1"/>
          <p:nvPr/>
        </p:nvSpPr>
        <p:spPr>
          <a:xfrm>
            <a:off x="450166" y="1392702"/>
            <a:ext cx="50503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4000" b="1" dirty="0"/>
              <a:t>Data Base</a:t>
            </a:r>
          </a:p>
        </p:txBody>
      </p:sp>
    </p:spTree>
    <p:extLst>
      <p:ext uri="{BB962C8B-B14F-4D97-AF65-F5344CB8AC3E}">
        <p14:creationId xmlns:p14="http://schemas.microsoft.com/office/powerpoint/2010/main" val="3259942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75"/>
          <p:cNvSpPr txBox="1"/>
          <p:nvPr/>
        </p:nvSpPr>
        <p:spPr>
          <a:xfrm>
            <a:off x="-8792" y="5046923"/>
            <a:ext cx="12192000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US" sz="4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MAIN ECU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wipe/>
  </p:transition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gf48b1ab4aa_0_0"/>
          <p:cNvSpPr txBox="1">
            <a:spLocks noGrp="1"/>
          </p:cNvSpPr>
          <p:nvPr>
            <p:ph type="body" idx="1"/>
          </p:nvPr>
        </p:nvSpPr>
        <p:spPr>
          <a:xfrm>
            <a:off x="323529" y="271413"/>
            <a:ext cx="11573100" cy="7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5400"/>
              <a:buNone/>
            </a:pPr>
            <a:r>
              <a:rPr lang="en-US" b="1"/>
              <a:t>MAIN ECU</a:t>
            </a:r>
            <a:endParaRPr b="1"/>
          </a:p>
        </p:txBody>
      </p:sp>
      <p:pic>
        <p:nvPicPr>
          <p:cNvPr id="719" name="Google Shape;719;gf48b1ab4aa_0_0" descr="Cloud Server Icon. Cloud Book Reader. Cloud Computing Icon. Simple Outline  Filled Icon Style. Stock Illustration - Illustration of access, internet:  1631928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9707" y="2646225"/>
            <a:ext cx="2982192" cy="2982192"/>
          </a:xfrm>
          <a:prstGeom prst="rect">
            <a:avLst/>
          </a:prstGeom>
          <a:noFill/>
          <a:ln>
            <a:noFill/>
          </a:ln>
        </p:spPr>
      </p:pic>
      <p:sp>
        <p:nvSpPr>
          <p:cNvPr id="720" name="Google Shape;720;gf48b1ab4aa_0_0"/>
          <p:cNvSpPr/>
          <p:nvPr/>
        </p:nvSpPr>
        <p:spPr>
          <a:xfrm>
            <a:off x="4058140" y="3858496"/>
            <a:ext cx="636300" cy="426300"/>
          </a:xfrm>
          <a:prstGeom prst="rightArrow">
            <a:avLst>
              <a:gd name="adj1" fmla="val 50000"/>
              <a:gd name="adj2" fmla="val 50000"/>
            </a:avLst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1" name="Google Shape;721;gf48b1ab4aa_0_0"/>
          <p:cNvSpPr/>
          <p:nvPr/>
        </p:nvSpPr>
        <p:spPr>
          <a:xfrm>
            <a:off x="4821380" y="3214263"/>
            <a:ext cx="2868000" cy="17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2" name="Google Shape;722;gf48b1ab4aa_0_0"/>
          <p:cNvSpPr txBox="1"/>
          <p:nvPr/>
        </p:nvSpPr>
        <p:spPr>
          <a:xfrm>
            <a:off x="4821380" y="3748492"/>
            <a:ext cx="2868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 i="0" u="none" strike="noStrike" cap="none">
                <a:solidFill>
                  <a:schemeClr val="accent3"/>
                </a:solidFill>
                <a:latin typeface="Baumans"/>
                <a:ea typeface="Baumans"/>
                <a:cs typeface="Baumans"/>
                <a:sym typeface="Baumans"/>
              </a:rPr>
              <a:t>Main ECU</a:t>
            </a:r>
            <a:endParaRPr/>
          </a:p>
        </p:txBody>
      </p:sp>
      <p:sp>
        <p:nvSpPr>
          <p:cNvPr id="723" name="Google Shape;723;gf48b1ab4aa_0_0"/>
          <p:cNvSpPr/>
          <p:nvPr/>
        </p:nvSpPr>
        <p:spPr>
          <a:xfrm>
            <a:off x="7789049" y="3867010"/>
            <a:ext cx="636300" cy="426300"/>
          </a:xfrm>
          <a:prstGeom prst="rightArrow">
            <a:avLst>
              <a:gd name="adj1" fmla="val 50000"/>
              <a:gd name="adj2" fmla="val 50000"/>
            </a:avLst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24" name="Google Shape;724;gf48b1ab4aa_0_0" descr="Employee Management System Logo, HD Png Download , Transparent Png Image -  PNGitem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816561" y="2963293"/>
            <a:ext cx="2339366" cy="2216727"/>
          </a:xfrm>
          <a:prstGeom prst="rect">
            <a:avLst/>
          </a:prstGeom>
          <a:noFill/>
          <a:ln>
            <a:noFill/>
          </a:ln>
        </p:spPr>
      </p:pic>
      <p:sp>
        <p:nvSpPr>
          <p:cNvPr id="725" name="Google Shape;725;gf48b1ab4aa_0_0"/>
          <p:cNvSpPr txBox="1"/>
          <p:nvPr/>
        </p:nvSpPr>
        <p:spPr>
          <a:xfrm>
            <a:off x="8902639" y="5292505"/>
            <a:ext cx="21672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 i="0" u="none" strike="noStrike" cap="none" dirty="0">
                <a:solidFill>
                  <a:schemeClr val="accent3"/>
                </a:solidFill>
                <a:latin typeface="Baumans"/>
                <a:ea typeface="Baumans"/>
                <a:cs typeface="Baumans"/>
                <a:sym typeface="Baumans"/>
              </a:rPr>
              <a:t>User System</a:t>
            </a:r>
            <a:endParaRPr dirty="0"/>
          </a:p>
        </p:txBody>
      </p:sp>
      <p:sp>
        <p:nvSpPr>
          <p:cNvPr id="726" name="Google Shape;726;gf48b1ab4aa_0_0"/>
          <p:cNvSpPr txBox="1"/>
          <p:nvPr/>
        </p:nvSpPr>
        <p:spPr>
          <a:xfrm>
            <a:off x="1331766" y="5294418"/>
            <a:ext cx="18981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 i="0" u="none" strike="noStrike" cap="none" dirty="0">
                <a:solidFill>
                  <a:schemeClr val="accent3"/>
                </a:solidFill>
                <a:latin typeface="Baumans"/>
                <a:ea typeface="Baumans"/>
                <a:cs typeface="Baumans"/>
                <a:sym typeface="Baumans"/>
              </a:rPr>
              <a:t>Server</a:t>
            </a:r>
            <a:endParaRPr dirty="0"/>
          </a:p>
        </p:txBody>
      </p:sp>
      <p:sp>
        <p:nvSpPr>
          <p:cNvPr id="727" name="Google Shape;727;gf48b1ab4aa_0_0"/>
          <p:cNvSpPr txBox="1"/>
          <p:nvPr/>
        </p:nvSpPr>
        <p:spPr>
          <a:xfrm>
            <a:off x="896134" y="1496140"/>
            <a:ext cx="97854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Main Connection Between Server &amp; System </a:t>
            </a:r>
            <a:endParaRPr dirty="0"/>
          </a:p>
        </p:txBody>
      </p:sp>
      <p:pic>
        <p:nvPicPr>
          <p:cNvPr id="728" name="Google Shape;728;gf48b1ab4aa_0_0" descr="No server connection icon stock vector. Illustration of lost - 110078043"/>
          <p:cNvPicPr preferRelativeResize="0"/>
          <p:nvPr/>
        </p:nvPicPr>
        <p:blipFill rotWithShape="1">
          <a:blip r:embed="rId5">
            <a:alphaModFix/>
          </a:blip>
          <a:srcRect l="29978" t="58525" r="29273" b="16332"/>
          <a:stretch/>
        </p:blipFill>
        <p:spPr>
          <a:xfrm>
            <a:off x="259406" y="1735675"/>
            <a:ext cx="447676" cy="276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7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7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7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0" grpId="0" animBg="1"/>
      <p:bldP spid="722" grpId="0"/>
      <p:bldP spid="723" grpId="0" animBg="1"/>
      <p:bldP spid="725" grpId="0"/>
      <p:bldP spid="726" grpId="0"/>
      <p:bldP spid="727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gf48b1ab4aa_0_14"/>
          <p:cNvSpPr txBox="1">
            <a:spLocks noGrp="1"/>
          </p:cNvSpPr>
          <p:nvPr>
            <p:ph type="body" idx="1"/>
          </p:nvPr>
        </p:nvSpPr>
        <p:spPr>
          <a:xfrm>
            <a:off x="323529" y="271413"/>
            <a:ext cx="11573100" cy="7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</a:pPr>
            <a:r>
              <a:rPr lang="en-US" sz="5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MAIN ECU</a:t>
            </a:r>
            <a:endParaRPr/>
          </a:p>
        </p:txBody>
      </p:sp>
      <p:sp>
        <p:nvSpPr>
          <p:cNvPr id="734" name="Google Shape;734;gf48b1ab4aa_0_14"/>
          <p:cNvSpPr txBox="1"/>
          <p:nvPr/>
        </p:nvSpPr>
        <p:spPr>
          <a:xfrm>
            <a:off x="910200" y="1569846"/>
            <a:ext cx="66492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Main Functions of Main ECU</a:t>
            </a:r>
            <a:endParaRPr dirty="0"/>
          </a:p>
        </p:txBody>
      </p:sp>
      <p:sp>
        <p:nvSpPr>
          <p:cNvPr id="735" name="Google Shape;735;gf48b1ab4aa_0_14"/>
          <p:cNvSpPr txBox="1"/>
          <p:nvPr/>
        </p:nvSpPr>
        <p:spPr>
          <a:xfrm>
            <a:off x="1925053" y="4349354"/>
            <a:ext cx="17085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6" name="Google Shape;736;gf48b1ab4aa_0_14"/>
          <p:cNvSpPr txBox="1"/>
          <p:nvPr/>
        </p:nvSpPr>
        <p:spPr>
          <a:xfrm>
            <a:off x="1925053" y="4812508"/>
            <a:ext cx="17085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37" name="Google Shape;737;gf48b1ab4aa_0_14" descr="Split Arrow Images | Free Vectors, Stock Photos &amp; PS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>
            <a:off x="4828408" y="2371089"/>
            <a:ext cx="869007" cy="708676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738" name="Google Shape;738;gf48b1ab4aa_0_14"/>
          <p:cNvSpPr/>
          <p:nvPr/>
        </p:nvSpPr>
        <p:spPr>
          <a:xfrm>
            <a:off x="6712511" y="2413337"/>
            <a:ext cx="1179000" cy="1179000"/>
          </a:xfrm>
          <a:prstGeom prst="ellipse">
            <a:avLst/>
          </a:prstGeom>
          <a:solidFill>
            <a:schemeClr val="lt1"/>
          </a:solidFill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9" name="Google Shape;739;gf48b1ab4aa_0_14"/>
          <p:cNvSpPr/>
          <p:nvPr/>
        </p:nvSpPr>
        <p:spPr>
          <a:xfrm>
            <a:off x="2867488" y="2345513"/>
            <a:ext cx="1179000" cy="1179000"/>
          </a:xfrm>
          <a:prstGeom prst="ellipse">
            <a:avLst/>
          </a:prstGeom>
          <a:solidFill>
            <a:schemeClr val="lt1"/>
          </a:solidFill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0" name="Google Shape;740;gf48b1ab4aa_0_14"/>
          <p:cNvSpPr txBox="1"/>
          <p:nvPr/>
        </p:nvSpPr>
        <p:spPr>
          <a:xfrm>
            <a:off x="2380764" y="2413337"/>
            <a:ext cx="2109900" cy="1015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 i="0" u="none" strike="noStrike" cap="none" dirty="0">
                <a:solidFill>
                  <a:schemeClr val="accent3"/>
                </a:solidFill>
                <a:latin typeface="+mj-lt"/>
                <a:ea typeface="Baumans"/>
                <a:cs typeface="Baumans"/>
                <a:sym typeface="Baumans"/>
              </a:rPr>
              <a:t>Telematics Unit</a:t>
            </a:r>
            <a:endParaRPr dirty="0">
              <a:latin typeface="+mj-lt"/>
            </a:endParaRPr>
          </a:p>
        </p:txBody>
      </p:sp>
      <p:sp>
        <p:nvSpPr>
          <p:cNvPr id="741" name="Google Shape;741;gf48b1ab4aa_0_14"/>
          <p:cNvSpPr txBox="1"/>
          <p:nvPr/>
        </p:nvSpPr>
        <p:spPr>
          <a:xfrm>
            <a:off x="6305592" y="2485086"/>
            <a:ext cx="1992900" cy="1015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 i="0" u="none" strike="noStrike" cap="none" dirty="0">
                <a:solidFill>
                  <a:schemeClr val="accent3"/>
                </a:solidFill>
                <a:latin typeface="+mj-lt"/>
                <a:ea typeface="Baumans"/>
                <a:cs typeface="Baumans"/>
                <a:sym typeface="Baumans"/>
              </a:rPr>
              <a:t>Gateway Unit </a:t>
            </a:r>
            <a:endParaRPr dirty="0">
              <a:latin typeface="+mj-lt"/>
            </a:endParaRPr>
          </a:p>
        </p:txBody>
      </p:sp>
      <p:sp>
        <p:nvSpPr>
          <p:cNvPr id="743" name="Google Shape;743;gf48b1ab4aa_0_14"/>
          <p:cNvSpPr txBox="1"/>
          <p:nvPr/>
        </p:nvSpPr>
        <p:spPr>
          <a:xfrm>
            <a:off x="1740688" y="3496961"/>
            <a:ext cx="3432600" cy="5632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b="0" i="0" u="none" strike="noStrike" cap="none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Receive Update Request</a:t>
            </a:r>
          </a:p>
          <a:p>
            <a:pPr marL="342900" marR="0" lvl="0" indent="-3429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b="0" i="0" u="none" strike="noStrike" cap="none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Check for Update Version</a:t>
            </a:r>
          </a:p>
          <a:p>
            <a:pPr marL="342900" marR="0" lvl="0" indent="-3429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b="0" i="0" u="none" strike="noStrike" cap="none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Download Update File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b="0" i="0" u="none" strike="noStrike" cap="none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Decryption of File</a:t>
            </a:r>
          </a:p>
          <a:p>
            <a:pPr marL="342900" marR="0" lvl="0" indent="-3429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b="0" i="0" u="none" strike="noStrike" cap="none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Send Update File</a:t>
            </a:r>
          </a:p>
          <a:p>
            <a:pPr marL="342900" marR="0" lvl="0" indent="-3429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000" dirty="0">
              <a:latin typeface="+mj-lt"/>
            </a:endParaRPr>
          </a:p>
          <a:p>
            <a:pPr marL="342900" marR="0" lvl="0" indent="-3429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000" dirty="0">
              <a:latin typeface="+mj-lt"/>
            </a:endParaRPr>
          </a:p>
          <a:p>
            <a:pPr marL="342900" marR="0" lvl="0" indent="-3429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000" dirty="0">
              <a:latin typeface="+mj-lt"/>
            </a:endParaRPr>
          </a:p>
          <a:p>
            <a:pPr marL="342900" marR="0" lvl="0" indent="-3429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sz="2000" dirty="0">
              <a:latin typeface="+mj-lt"/>
            </a:endParaRPr>
          </a:p>
        </p:txBody>
      </p:sp>
      <p:sp>
        <p:nvSpPr>
          <p:cNvPr id="747" name="Google Shape;747;gf48b1ab4aa_0_14"/>
          <p:cNvSpPr txBox="1"/>
          <p:nvPr/>
        </p:nvSpPr>
        <p:spPr>
          <a:xfrm>
            <a:off x="5832639" y="3515634"/>
            <a:ext cx="4551600" cy="37856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Handling of communication traffic between multiple ECUs</a:t>
            </a:r>
          </a:p>
          <a:p>
            <a:pPr marL="342900" marR="0" lvl="0" indent="-3429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Send downloaded file to APP ECU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Receive diagnostics data</a:t>
            </a:r>
            <a:endParaRPr lang="en-US" sz="2000" dirty="0"/>
          </a:p>
          <a:p>
            <a:pPr marL="342900" marR="0" lvl="0" indent="-3429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marR="0" lvl="0" indent="-3429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sz="2000" dirty="0"/>
          </a:p>
        </p:txBody>
      </p:sp>
      <p:pic>
        <p:nvPicPr>
          <p:cNvPr id="750" name="Google Shape;750;gf48b1ab4aa_0_14" descr="Google Cloud Functions Logo PNG Vector (SVG) Free Downloa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6031" y="1718763"/>
            <a:ext cx="496866" cy="4488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7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7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7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7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7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7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7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7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7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7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7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7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7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7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7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7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7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7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7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7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7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4" grpId="0"/>
      <p:bldP spid="738" grpId="0" animBg="1"/>
      <p:bldP spid="739" grpId="0" animBg="1"/>
      <p:bldP spid="740" grpId="0" animBg="1"/>
      <p:bldP spid="74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10"/>
          <p:cNvSpPr txBox="1">
            <a:spLocks noGrp="1"/>
          </p:cNvSpPr>
          <p:nvPr>
            <p:ph type="body" idx="1"/>
          </p:nvPr>
        </p:nvSpPr>
        <p:spPr>
          <a:xfrm>
            <a:off x="323529" y="271413"/>
            <a:ext cx="11573197" cy="724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</a:pPr>
            <a:r>
              <a:rPr lang="en-US" sz="5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Market Research</a:t>
            </a:r>
            <a:endParaRPr/>
          </a:p>
        </p:txBody>
      </p:sp>
      <p:pic>
        <p:nvPicPr>
          <p:cNvPr id="459" name="Google Shape;459;p10"/>
          <p:cNvPicPr preferRelativeResize="0"/>
          <p:nvPr/>
        </p:nvPicPr>
        <p:blipFill rotWithShape="1">
          <a:blip r:embed="rId3">
            <a:alphaModFix/>
          </a:blip>
          <a:srcRect l="1336" t="16417" r="1811" b="4768"/>
          <a:stretch/>
        </p:blipFill>
        <p:spPr>
          <a:xfrm>
            <a:off x="782950" y="1290400"/>
            <a:ext cx="10468226" cy="5364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randomBar dir="vert"/>
  </p:transition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gf48b1ab4aa_0_35"/>
          <p:cNvSpPr txBox="1">
            <a:spLocks noGrp="1"/>
          </p:cNvSpPr>
          <p:nvPr>
            <p:ph type="body" idx="1"/>
          </p:nvPr>
        </p:nvSpPr>
        <p:spPr>
          <a:xfrm>
            <a:off x="323529" y="271413"/>
            <a:ext cx="11573100" cy="7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</a:pPr>
            <a:r>
              <a:rPr lang="en-US" sz="5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MAIN ECU</a:t>
            </a:r>
            <a:endParaRPr/>
          </a:p>
        </p:txBody>
      </p:sp>
      <p:pic>
        <p:nvPicPr>
          <p:cNvPr id="756" name="Google Shape;756;gf48b1ab4aa_0_35" descr="ESP32 ESP32S ESP 32S ESP 32 CP2102 اللاسلكية WiFi بلوتوث مجلس التنمية  مايكرو USB ثنائي النواة مرشح السلطة مكبر للصوت وحدة|Replacement Parts &amp;  Accessories| - AliExpress"/>
          <p:cNvPicPr preferRelativeResize="0"/>
          <p:nvPr/>
        </p:nvPicPr>
        <p:blipFill rotWithShape="1">
          <a:blip r:embed="rId3">
            <a:alphaModFix/>
          </a:blip>
          <a:srcRect t="5015" b="15632"/>
          <a:stretch/>
        </p:blipFill>
        <p:spPr>
          <a:xfrm>
            <a:off x="323529" y="2653173"/>
            <a:ext cx="4272625" cy="338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7" name="Google Shape;757;gf48b1ab4aa_0_3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49121" y="2755072"/>
            <a:ext cx="5982301" cy="3184324"/>
          </a:xfrm>
          <a:prstGeom prst="rect">
            <a:avLst/>
          </a:prstGeom>
          <a:noFill/>
          <a:ln>
            <a:noFill/>
          </a:ln>
        </p:spPr>
      </p:pic>
      <p:sp>
        <p:nvSpPr>
          <p:cNvPr id="758" name="Google Shape;758;gf48b1ab4aa_0_35"/>
          <p:cNvSpPr txBox="1"/>
          <p:nvPr/>
        </p:nvSpPr>
        <p:spPr>
          <a:xfrm>
            <a:off x="741388" y="1556683"/>
            <a:ext cx="93381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Components of Main ECU</a:t>
            </a:r>
            <a:endParaRPr dirty="0"/>
          </a:p>
        </p:txBody>
      </p:sp>
      <p:pic>
        <p:nvPicPr>
          <p:cNvPr id="759" name="Google Shape;759;gf48b1ab4aa_0_35" descr="Technology icon PNG and SVG Vector Free Downloa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45338" y="1707978"/>
            <a:ext cx="397578" cy="3958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7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7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7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8" grpId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gf48b1ab4aa_0_43"/>
          <p:cNvSpPr txBox="1">
            <a:spLocks noGrp="1"/>
          </p:cNvSpPr>
          <p:nvPr>
            <p:ph type="body" idx="1"/>
          </p:nvPr>
        </p:nvSpPr>
        <p:spPr>
          <a:xfrm>
            <a:off x="323529" y="271413"/>
            <a:ext cx="11573100" cy="7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</a:pPr>
            <a:r>
              <a:rPr lang="en-US" sz="5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MAIN ECU</a:t>
            </a:r>
            <a:endParaRPr/>
          </a:p>
        </p:txBody>
      </p:sp>
      <p:sp>
        <p:nvSpPr>
          <p:cNvPr id="765" name="Google Shape;765;gf48b1ab4aa_0_43"/>
          <p:cNvSpPr txBox="1"/>
          <p:nvPr/>
        </p:nvSpPr>
        <p:spPr>
          <a:xfrm>
            <a:off x="264422" y="1361360"/>
            <a:ext cx="114411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How to Download Update File from Server to ESP32?</a:t>
            </a:r>
            <a:endParaRPr/>
          </a:p>
        </p:txBody>
      </p:sp>
      <p:pic>
        <p:nvPicPr>
          <p:cNvPr id="766" name="Google Shape;766;gf48b1ab4aa_0_43" descr="Ic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9691" y="1550687"/>
            <a:ext cx="267675" cy="26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7" name="Google Shape;767;gf48b1ab4aa_0_43" descr="Diagram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72000" y="2007860"/>
            <a:ext cx="7620000" cy="3313666"/>
          </a:xfrm>
          <a:prstGeom prst="rect">
            <a:avLst/>
          </a:prstGeom>
          <a:noFill/>
          <a:ln>
            <a:noFill/>
          </a:ln>
        </p:spPr>
      </p:pic>
      <p:sp>
        <p:nvSpPr>
          <p:cNvPr id="769" name="Google Shape;769;gf48b1ab4aa_0_43"/>
          <p:cNvSpPr txBox="1"/>
          <p:nvPr/>
        </p:nvSpPr>
        <p:spPr>
          <a:xfrm>
            <a:off x="0" y="2080361"/>
            <a:ext cx="4860611" cy="2308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indent="-285750">
              <a:lnSpc>
                <a:spcPct val="300000"/>
              </a:lnSpc>
              <a:buSzPts val="2400"/>
              <a:buFont typeface="Arial"/>
              <a:buChar char="•"/>
            </a:pPr>
            <a:r>
              <a:rPr lang="en-US" sz="2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 is connectionless</a:t>
            </a:r>
          </a:p>
          <a:p>
            <a:pPr marL="285750" marR="0" lvl="0" indent="-285750" algn="l" rtl="0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US" sz="2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 is media independent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5" grpId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gf48b1ab4aa_0_53"/>
          <p:cNvSpPr txBox="1">
            <a:spLocks noGrp="1"/>
          </p:cNvSpPr>
          <p:nvPr>
            <p:ph type="body" idx="1"/>
          </p:nvPr>
        </p:nvSpPr>
        <p:spPr>
          <a:xfrm>
            <a:off x="323529" y="271413"/>
            <a:ext cx="11573100" cy="7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</a:pPr>
            <a:r>
              <a:rPr lang="en-US" sz="5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MAIN ECU</a:t>
            </a:r>
            <a:endParaRPr/>
          </a:p>
        </p:txBody>
      </p:sp>
      <p:sp>
        <p:nvSpPr>
          <p:cNvPr id="776" name="Google Shape;776;gf48b1ab4aa_0_53"/>
          <p:cNvSpPr txBox="1"/>
          <p:nvPr/>
        </p:nvSpPr>
        <p:spPr>
          <a:xfrm>
            <a:off x="675713" y="1213317"/>
            <a:ext cx="108228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Steps of Downloading Update File</a:t>
            </a:r>
            <a:endParaRPr dirty="0"/>
          </a:p>
        </p:txBody>
      </p:sp>
      <p:sp>
        <p:nvSpPr>
          <p:cNvPr id="777" name="Google Shape;777;gf48b1ab4aa_0_53"/>
          <p:cNvSpPr txBox="1"/>
          <p:nvPr/>
        </p:nvSpPr>
        <p:spPr>
          <a:xfrm>
            <a:off x="1925053" y="4349354"/>
            <a:ext cx="17085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8" name="Google Shape;778;gf48b1ab4aa_0_53"/>
          <p:cNvSpPr txBox="1"/>
          <p:nvPr/>
        </p:nvSpPr>
        <p:spPr>
          <a:xfrm>
            <a:off x="1925053" y="4812508"/>
            <a:ext cx="17085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79" name="Google Shape;779;gf48b1ab4aa_0_53" descr="Ic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4314" y="1357734"/>
            <a:ext cx="370349" cy="3703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80" name="Google Shape;780;gf48b1ab4aa_0_53"/>
          <p:cNvGrpSpPr/>
          <p:nvPr/>
        </p:nvGrpSpPr>
        <p:grpSpPr>
          <a:xfrm>
            <a:off x="4223794" y="2184776"/>
            <a:ext cx="3744415" cy="3744416"/>
            <a:chOff x="2699793" y="1988840"/>
            <a:chExt cx="3744415" cy="3744416"/>
          </a:xfrm>
        </p:grpSpPr>
        <p:sp>
          <p:nvSpPr>
            <p:cNvPr id="781" name="Google Shape;781;gf48b1ab4aa_0_53"/>
            <p:cNvSpPr/>
            <p:nvPr/>
          </p:nvSpPr>
          <p:spPr>
            <a:xfrm rot="5400000">
              <a:off x="4570246" y="2375755"/>
              <a:ext cx="2260846" cy="1487016"/>
            </a:xfrm>
            <a:custGeom>
              <a:avLst/>
              <a:gdLst/>
              <a:ahLst/>
              <a:cxnLst/>
              <a:rect l="l" t="t" r="r" b="b"/>
              <a:pathLst>
                <a:path w="2260846" h="1487016" extrusionOk="0">
                  <a:moveTo>
                    <a:pt x="126" y="1487016"/>
                  </a:moveTo>
                  <a:cubicBezTo>
                    <a:pt x="-4997" y="1096104"/>
                    <a:pt x="146037" y="719300"/>
                    <a:pt x="419742" y="440151"/>
                  </a:cubicBezTo>
                  <a:cubicBezTo>
                    <a:pt x="693447" y="161002"/>
                    <a:pt x="1067203" y="2576"/>
                    <a:pt x="1458140" y="0"/>
                  </a:cubicBezTo>
                  <a:lnTo>
                    <a:pt x="1460343" y="334356"/>
                  </a:lnTo>
                  <a:lnTo>
                    <a:pt x="2018530" y="334356"/>
                  </a:lnTo>
                  <a:lnTo>
                    <a:pt x="2018530" y="213198"/>
                  </a:lnTo>
                  <a:lnTo>
                    <a:pt x="2260846" y="455514"/>
                  </a:lnTo>
                  <a:lnTo>
                    <a:pt x="2018530" y="697830"/>
                  </a:lnTo>
                  <a:lnTo>
                    <a:pt x="2018530" y="576672"/>
                  </a:lnTo>
                  <a:lnTo>
                    <a:pt x="1461940" y="576672"/>
                  </a:lnTo>
                  <a:cubicBezTo>
                    <a:pt x="1462705" y="692809"/>
                    <a:pt x="1463470" y="808946"/>
                    <a:pt x="1464235" y="925083"/>
                  </a:cubicBezTo>
                  <a:cubicBezTo>
                    <a:pt x="1319690" y="926035"/>
                    <a:pt x="1181497" y="984612"/>
                    <a:pt x="1080298" y="1087824"/>
                  </a:cubicBezTo>
                  <a:cubicBezTo>
                    <a:pt x="979099" y="1191036"/>
                    <a:pt x="923255" y="1330356"/>
                    <a:pt x="925149" y="147489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2" name="Google Shape;782;gf48b1ab4aa_0_53"/>
            <p:cNvSpPr/>
            <p:nvPr/>
          </p:nvSpPr>
          <p:spPr>
            <a:xfrm rot="10800000">
              <a:off x="4167603" y="4223716"/>
              <a:ext cx="2276605" cy="1509539"/>
            </a:xfrm>
            <a:custGeom>
              <a:avLst/>
              <a:gdLst/>
              <a:ahLst/>
              <a:cxnLst/>
              <a:rect l="l" t="t" r="r" b="b"/>
              <a:pathLst>
                <a:path w="2276605" h="1509539" extrusionOk="0">
                  <a:moveTo>
                    <a:pt x="593" y="1509539"/>
                  </a:moveTo>
                  <a:cubicBezTo>
                    <a:pt x="-10743" y="1110932"/>
                    <a:pt x="140588" y="724868"/>
                    <a:pt x="419780" y="440143"/>
                  </a:cubicBezTo>
                  <a:cubicBezTo>
                    <a:pt x="698972" y="155419"/>
                    <a:pt x="1081993" y="-3457"/>
                    <a:pt x="1480746" y="57"/>
                  </a:cubicBezTo>
                  <a:lnTo>
                    <a:pt x="1478073" y="303452"/>
                  </a:lnTo>
                  <a:lnTo>
                    <a:pt x="2034289" y="303452"/>
                  </a:lnTo>
                  <a:lnTo>
                    <a:pt x="2034289" y="182294"/>
                  </a:lnTo>
                  <a:lnTo>
                    <a:pt x="2276605" y="424610"/>
                  </a:lnTo>
                  <a:lnTo>
                    <a:pt x="2034289" y="666926"/>
                  </a:lnTo>
                  <a:lnTo>
                    <a:pt x="2034289" y="545768"/>
                  </a:lnTo>
                  <a:lnTo>
                    <a:pt x="1475937" y="545768"/>
                  </a:lnTo>
                  <a:lnTo>
                    <a:pt x="1472760" y="906248"/>
                  </a:lnTo>
                  <a:cubicBezTo>
                    <a:pt x="1320197" y="904903"/>
                    <a:pt x="1173654" y="965689"/>
                    <a:pt x="1066835" y="1074625"/>
                  </a:cubicBezTo>
                  <a:cubicBezTo>
                    <a:pt x="960016" y="1183560"/>
                    <a:pt x="902117" y="1331268"/>
                    <a:pt x="906454" y="148377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3" name="Google Shape;783;gf48b1ab4aa_0_53"/>
            <p:cNvSpPr/>
            <p:nvPr/>
          </p:nvSpPr>
          <p:spPr>
            <a:xfrm rot="-5400000">
              <a:off x="2295412" y="3861064"/>
              <a:ext cx="2276605" cy="1467779"/>
            </a:xfrm>
            <a:custGeom>
              <a:avLst/>
              <a:gdLst/>
              <a:ahLst/>
              <a:cxnLst/>
              <a:rect l="l" t="t" r="r" b="b"/>
              <a:pathLst>
                <a:path w="2276605" h="1467779" extrusionOk="0">
                  <a:moveTo>
                    <a:pt x="2276605" y="442016"/>
                  </a:moveTo>
                  <a:lnTo>
                    <a:pt x="2034289" y="684332"/>
                  </a:lnTo>
                  <a:lnTo>
                    <a:pt x="2034289" y="563174"/>
                  </a:lnTo>
                  <a:lnTo>
                    <a:pt x="1461851" y="563174"/>
                  </a:lnTo>
                  <a:cubicBezTo>
                    <a:pt x="1462645" y="683810"/>
                    <a:pt x="1463440" y="804446"/>
                    <a:pt x="1464235" y="925082"/>
                  </a:cubicBezTo>
                  <a:cubicBezTo>
                    <a:pt x="1165908" y="927048"/>
                    <a:pt x="925103" y="1169444"/>
                    <a:pt x="925103" y="1467778"/>
                  </a:cubicBezTo>
                  <a:lnTo>
                    <a:pt x="0" y="1467779"/>
                  </a:lnTo>
                  <a:cubicBezTo>
                    <a:pt x="0" y="660904"/>
                    <a:pt x="651282" y="5316"/>
                    <a:pt x="1458140" y="0"/>
                  </a:cubicBezTo>
                  <a:lnTo>
                    <a:pt x="1460254" y="320858"/>
                  </a:lnTo>
                  <a:lnTo>
                    <a:pt x="2034289" y="320858"/>
                  </a:lnTo>
                  <a:lnTo>
                    <a:pt x="2034289" y="19970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4" name="Google Shape;784;gf48b1ab4aa_0_53"/>
            <p:cNvSpPr/>
            <p:nvPr/>
          </p:nvSpPr>
          <p:spPr>
            <a:xfrm>
              <a:off x="3771050" y="3068111"/>
              <a:ext cx="1584000" cy="1584300"/>
            </a:xfrm>
            <a:prstGeom prst="roundRect">
              <a:avLst>
                <a:gd name="adj" fmla="val 30355"/>
              </a:avLst>
            </a:prstGeom>
            <a:solidFill>
              <a:srgbClr val="0000DE">
                <a:alpha val="6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5" name="Google Shape;785;gf48b1ab4aa_0_53"/>
            <p:cNvSpPr/>
            <p:nvPr/>
          </p:nvSpPr>
          <p:spPr>
            <a:xfrm rot="5400000">
              <a:off x="3094948" y="1593716"/>
              <a:ext cx="1486295" cy="2276604"/>
            </a:xfrm>
            <a:custGeom>
              <a:avLst/>
              <a:gdLst/>
              <a:ahLst/>
              <a:cxnLst/>
              <a:rect l="l" t="t" r="r" b="b"/>
              <a:pathLst>
                <a:path w="1486295" h="2276604" extrusionOk="0">
                  <a:moveTo>
                    <a:pt x="0" y="818464"/>
                  </a:moveTo>
                  <a:lnTo>
                    <a:pt x="327724" y="816305"/>
                  </a:lnTo>
                  <a:lnTo>
                    <a:pt x="327724" y="242316"/>
                  </a:lnTo>
                  <a:lnTo>
                    <a:pt x="206566" y="242316"/>
                  </a:lnTo>
                  <a:lnTo>
                    <a:pt x="448882" y="0"/>
                  </a:lnTo>
                  <a:lnTo>
                    <a:pt x="691198" y="242316"/>
                  </a:lnTo>
                  <a:lnTo>
                    <a:pt x="570040" y="242316"/>
                  </a:lnTo>
                  <a:lnTo>
                    <a:pt x="570040" y="814708"/>
                  </a:lnTo>
                  <a:cubicBezTo>
                    <a:pt x="688388" y="813929"/>
                    <a:pt x="806735" y="813149"/>
                    <a:pt x="925083" y="812370"/>
                  </a:cubicBezTo>
                  <a:cubicBezTo>
                    <a:pt x="926035" y="956869"/>
                    <a:pt x="984574" y="1095021"/>
                    <a:pt x="1087729" y="1196214"/>
                  </a:cubicBezTo>
                  <a:cubicBezTo>
                    <a:pt x="1190884" y="1297406"/>
                    <a:pt x="1330135" y="1353282"/>
                    <a:pt x="1474625" y="1351460"/>
                  </a:cubicBezTo>
                  <a:lnTo>
                    <a:pt x="1486295" y="2276488"/>
                  </a:lnTo>
                  <a:cubicBezTo>
                    <a:pt x="1095506" y="2281418"/>
                    <a:pt x="718886" y="2130296"/>
                    <a:pt x="439894" y="1856610"/>
                  </a:cubicBezTo>
                  <a:cubicBezTo>
                    <a:pt x="160901" y="1582924"/>
                    <a:pt x="2575" y="1209276"/>
                    <a:pt x="0" y="81846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86" name="Google Shape;786;gf48b1ab4aa_0_53"/>
          <p:cNvGrpSpPr/>
          <p:nvPr/>
        </p:nvGrpSpPr>
        <p:grpSpPr>
          <a:xfrm>
            <a:off x="8033232" y="2158957"/>
            <a:ext cx="3332302" cy="2298374"/>
            <a:chOff x="2077867" y="4177359"/>
            <a:chExt cx="4500070" cy="2298374"/>
          </a:xfrm>
        </p:grpSpPr>
        <p:sp>
          <p:nvSpPr>
            <p:cNvPr id="787" name="Google Shape;787;gf48b1ab4aa_0_53"/>
            <p:cNvSpPr txBox="1"/>
            <p:nvPr/>
          </p:nvSpPr>
          <p:spPr>
            <a:xfrm>
              <a:off x="2077867" y="4844558"/>
              <a:ext cx="4428300" cy="16311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0" i="0" u="none" strike="noStrike" cap="none" dirty="0">
                  <a:solidFill>
                    <a:schemeClr val="tx1"/>
                  </a:solidFill>
                  <a:latin typeface="Arial"/>
                  <a:ea typeface="Arial"/>
                  <a:cs typeface="Arial"/>
                  <a:sym typeface="Arial"/>
                </a:rPr>
                <a:t>Check version of update file from server RTDB and download file from the database and save it to SPIFFS. </a:t>
              </a:r>
              <a:endParaRPr sz="1800" dirty="0">
                <a:solidFill>
                  <a:schemeClr val="tx1"/>
                </a:solidFill>
              </a:endParaRPr>
            </a:p>
          </p:txBody>
        </p:sp>
        <p:sp>
          <p:nvSpPr>
            <p:cNvPr id="788" name="Google Shape;788;gf48b1ab4aa_0_53"/>
            <p:cNvSpPr txBox="1"/>
            <p:nvPr/>
          </p:nvSpPr>
          <p:spPr>
            <a:xfrm>
              <a:off x="2085136" y="4177359"/>
              <a:ext cx="4492801" cy="7078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 i="0" u="none" strike="noStrike" cap="none" dirty="0">
                  <a:solidFill>
                    <a:schemeClr val="tx1"/>
                  </a:solidFill>
                  <a:latin typeface="Arial"/>
                  <a:ea typeface="Arial"/>
                  <a:cs typeface="Arial"/>
                  <a:sym typeface="Arial"/>
                </a:rPr>
                <a:t>Check Update Version / Download Update File</a:t>
              </a:r>
              <a:endParaRPr sz="2000" b="1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89" name="Google Shape;789;gf48b1ab4aa_0_53"/>
          <p:cNvGrpSpPr/>
          <p:nvPr/>
        </p:nvGrpSpPr>
        <p:grpSpPr>
          <a:xfrm>
            <a:off x="7961696" y="4894386"/>
            <a:ext cx="3326918" cy="1669141"/>
            <a:chOff x="2026579" y="4294438"/>
            <a:chExt cx="4492800" cy="1669141"/>
          </a:xfrm>
        </p:grpSpPr>
        <p:sp>
          <p:nvSpPr>
            <p:cNvPr id="790" name="Google Shape;790;gf48b1ab4aa_0_53"/>
            <p:cNvSpPr txBox="1"/>
            <p:nvPr/>
          </p:nvSpPr>
          <p:spPr>
            <a:xfrm>
              <a:off x="2073208" y="4640180"/>
              <a:ext cx="4428300" cy="13233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0" i="0" u="none" strike="noStrike" cap="none" dirty="0">
                  <a:solidFill>
                    <a:schemeClr val="tx1"/>
                  </a:solidFill>
                  <a:latin typeface="Arial"/>
                  <a:ea typeface="Arial"/>
                  <a:cs typeface="Arial"/>
                  <a:sym typeface="Arial"/>
                </a:rPr>
                <a:t>Read file line by line then decode it using Base64 and decrypt each line using AES method.</a:t>
              </a:r>
              <a:endParaRPr sz="1800" dirty="0">
                <a:solidFill>
                  <a:schemeClr val="tx1"/>
                </a:solidFill>
              </a:endParaRPr>
            </a:p>
          </p:txBody>
        </p:sp>
        <p:sp>
          <p:nvSpPr>
            <p:cNvPr id="791" name="Google Shape;791;gf48b1ab4aa_0_53"/>
            <p:cNvSpPr txBox="1"/>
            <p:nvPr/>
          </p:nvSpPr>
          <p:spPr>
            <a:xfrm>
              <a:off x="2026579" y="4294438"/>
              <a:ext cx="4492800" cy="4000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 i="0" u="none" strike="noStrike" cap="none" dirty="0">
                  <a:solidFill>
                    <a:schemeClr val="tx1"/>
                  </a:solidFill>
                  <a:latin typeface="Arial"/>
                  <a:ea typeface="Arial"/>
                  <a:cs typeface="Arial"/>
                  <a:sym typeface="Arial"/>
                </a:rPr>
                <a:t>Decryption of Update File</a:t>
              </a:r>
              <a:endParaRPr sz="2000" b="1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92" name="Google Shape;792;gf48b1ab4aa_0_53"/>
          <p:cNvGrpSpPr/>
          <p:nvPr/>
        </p:nvGrpSpPr>
        <p:grpSpPr>
          <a:xfrm>
            <a:off x="976677" y="2034531"/>
            <a:ext cx="3328266" cy="2288528"/>
            <a:chOff x="2066139" y="4185596"/>
            <a:chExt cx="4492800" cy="2288528"/>
          </a:xfrm>
        </p:grpSpPr>
        <p:sp>
          <p:nvSpPr>
            <p:cNvPr id="793" name="Google Shape;793;gf48b1ab4aa_0_53"/>
            <p:cNvSpPr txBox="1"/>
            <p:nvPr/>
          </p:nvSpPr>
          <p:spPr>
            <a:xfrm>
              <a:off x="2098432" y="4842949"/>
              <a:ext cx="4428299" cy="16311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0" i="0" u="none" strike="noStrike" cap="none" dirty="0">
                  <a:solidFill>
                    <a:schemeClr val="tx1"/>
                  </a:solidFill>
                  <a:latin typeface="Arial"/>
                  <a:ea typeface="Arial"/>
                  <a:cs typeface="Arial"/>
                  <a:sym typeface="Arial"/>
                </a:rPr>
                <a:t>Providing API key and server authentication credentials to connect to server and allow access to fetch data.</a:t>
              </a:r>
              <a:endParaRPr sz="1800" dirty="0">
                <a:solidFill>
                  <a:schemeClr val="tx1"/>
                </a:solidFill>
              </a:endParaRPr>
            </a:p>
          </p:txBody>
        </p:sp>
        <p:sp>
          <p:nvSpPr>
            <p:cNvPr id="794" name="Google Shape;794;gf48b1ab4aa_0_53"/>
            <p:cNvSpPr txBox="1"/>
            <p:nvPr/>
          </p:nvSpPr>
          <p:spPr>
            <a:xfrm>
              <a:off x="2066139" y="4185596"/>
              <a:ext cx="4492800" cy="7078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 i="0" u="none" strike="noStrike" cap="none" dirty="0">
                  <a:solidFill>
                    <a:schemeClr val="tx1"/>
                  </a:solidFill>
                  <a:latin typeface="Arial"/>
                  <a:ea typeface="Arial"/>
                  <a:cs typeface="Arial"/>
                  <a:sym typeface="Arial"/>
                </a:rPr>
                <a:t>Server Authentication / Connection with Server</a:t>
              </a:r>
              <a:endParaRPr sz="2000" b="1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95" name="Google Shape;795;gf48b1ab4aa_0_53"/>
          <p:cNvGrpSpPr/>
          <p:nvPr/>
        </p:nvGrpSpPr>
        <p:grpSpPr>
          <a:xfrm>
            <a:off x="1089436" y="4490777"/>
            <a:ext cx="3328266" cy="2257934"/>
            <a:chOff x="2066140" y="3932113"/>
            <a:chExt cx="4492800" cy="2257934"/>
          </a:xfrm>
        </p:grpSpPr>
        <p:sp>
          <p:nvSpPr>
            <p:cNvPr id="796" name="Google Shape;796;gf48b1ab4aa_0_53"/>
            <p:cNvSpPr txBox="1"/>
            <p:nvPr/>
          </p:nvSpPr>
          <p:spPr>
            <a:xfrm>
              <a:off x="2098432" y="4558872"/>
              <a:ext cx="4428299" cy="16311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0" i="0" u="none" strike="noStrike" cap="none" dirty="0">
                  <a:solidFill>
                    <a:schemeClr val="tx1"/>
                  </a:solidFill>
                  <a:latin typeface="Arial"/>
                  <a:ea typeface="Arial"/>
                  <a:cs typeface="Arial"/>
                  <a:sym typeface="Arial"/>
                </a:rPr>
                <a:t>We use UART communication protocol to send data after receiving an acknowledgment to send the frame required.</a:t>
              </a:r>
              <a:endParaRPr sz="1800" dirty="0">
                <a:solidFill>
                  <a:schemeClr val="tx1"/>
                </a:solidFill>
              </a:endParaRPr>
            </a:p>
          </p:txBody>
        </p:sp>
        <p:sp>
          <p:nvSpPr>
            <p:cNvPr id="797" name="Google Shape;797;gf48b1ab4aa_0_53"/>
            <p:cNvSpPr txBox="1"/>
            <p:nvPr/>
          </p:nvSpPr>
          <p:spPr>
            <a:xfrm>
              <a:off x="2066140" y="3932113"/>
              <a:ext cx="4492800" cy="7078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 i="0" u="none" strike="noStrike" cap="none" dirty="0">
                  <a:solidFill>
                    <a:schemeClr val="tx1"/>
                  </a:solidFill>
                  <a:latin typeface="Arial"/>
                  <a:ea typeface="Arial"/>
                  <a:cs typeface="Arial"/>
                  <a:sym typeface="Arial"/>
                </a:rPr>
                <a:t>Send file to Gateway using UART</a:t>
              </a:r>
              <a:endParaRPr sz="2000" b="1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798" name="Google Shape;798;gf48b1ab4aa_0_5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21307" y="3178831"/>
            <a:ext cx="1607740" cy="1607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9" name="Google Shape;799;gf48b1ab4aa_0_5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512709" y="2512019"/>
            <a:ext cx="946298" cy="94629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0" name="Google Shape;800;gf48b1ab4aa_0_53" descr="Icon&#10;&#10;Description automatically generated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903082" y="2551830"/>
            <a:ext cx="732194" cy="732194"/>
          </a:xfrm>
          <a:prstGeom prst="rect">
            <a:avLst/>
          </a:prstGeom>
          <a:noFill/>
          <a:ln>
            <a:noFill/>
          </a:ln>
        </p:spPr>
      </p:pic>
      <p:pic>
        <p:nvPicPr>
          <p:cNvPr id="801" name="Google Shape;801;gf48b1ab4aa_0_53" descr="Icon&#10;&#10;Description automatically generated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756066" y="4785717"/>
            <a:ext cx="925900" cy="733183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/>
        </p:spPr>
      </p:pic>
      <p:sp>
        <p:nvSpPr>
          <p:cNvPr id="802" name="Google Shape;802;gf48b1ab4aa_0_53"/>
          <p:cNvSpPr/>
          <p:nvPr/>
        </p:nvSpPr>
        <p:spPr>
          <a:xfrm>
            <a:off x="4467101" y="4871787"/>
            <a:ext cx="977453" cy="579380"/>
          </a:xfrm>
          <a:custGeom>
            <a:avLst/>
            <a:gdLst/>
            <a:ahLst/>
            <a:cxnLst/>
            <a:rect l="l" t="t" r="r" b="b"/>
            <a:pathLst>
              <a:path w="2355308" h="1931266" extrusionOk="0">
                <a:moveTo>
                  <a:pt x="1426845" y="407149"/>
                </a:moveTo>
                <a:lnTo>
                  <a:pt x="744095" y="800908"/>
                </a:lnTo>
                <a:lnTo>
                  <a:pt x="961366" y="926911"/>
                </a:lnTo>
                <a:lnTo>
                  <a:pt x="1644116" y="533011"/>
                </a:lnTo>
                <a:close/>
                <a:moveTo>
                  <a:pt x="1786722" y="0"/>
                </a:moveTo>
                <a:lnTo>
                  <a:pt x="2343934" y="322786"/>
                </a:lnTo>
                <a:lnTo>
                  <a:pt x="2355307" y="316224"/>
                </a:lnTo>
                <a:lnTo>
                  <a:pt x="2355307" y="329375"/>
                </a:lnTo>
                <a:lnTo>
                  <a:pt x="2355308" y="329375"/>
                </a:lnTo>
                <a:lnTo>
                  <a:pt x="2355307" y="329376"/>
                </a:lnTo>
                <a:lnTo>
                  <a:pt x="2355307" y="535194"/>
                </a:lnTo>
                <a:lnTo>
                  <a:pt x="2277975" y="579682"/>
                </a:lnTo>
                <a:lnTo>
                  <a:pt x="2277472" y="663447"/>
                </a:lnTo>
                <a:lnTo>
                  <a:pt x="2241591" y="687737"/>
                </a:lnTo>
                <a:lnTo>
                  <a:pt x="2240671" y="1032569"/>
                </a:lnTo>
                <a:lnTo>
                  <a:pt x="2205525" y="1052993"/>
                </a:lnTo>
                <a:lnTo>
                  <a:pt x="2203317" y="707241"/>
                </a:lnTo>
                <a:lnTo>
                  <a:pt x="2165595" y="724355"/>
                </a:lnTo>
                <a:lnTo>
                  <a:pt x="2165400" y="644444"/>
                </a:lnTo>
                <a:lnTo>
                  <a:pt x="2087947" y="689001"/>
                </a:lnTo>
                <a:lnTo>
                  <a:pt x="2087392" y="773300"/>
                </a:lnTo>
                <a:lnTo>
                  <a:pt x="2051510" y="797590"/>
                </a:lnTo>
                <a:lnTo>
                  <a:pt x="2050590" y="1142421"/>
                </a:lnTo>
                <a:lnTo>
                  <a:pt x="2015445" y="1162663"/>
                </a:lnTo>
                <a:lnTo>
                  <a:pt x="2013237" y="817094"/>
                </a:lnTo>
                <a:lnTo>
                  <a:pt x="1975513" y="834207"/>
                </a:lnTo>
                <a:lnTo>
                  <a:pt x="1975318" y="753795"/>
                </a:lnTo>
                <a:lnTo>
                  <a:pt x="1898004" y="798273"/>
                </a:lnTo>
                <a:lnTo>
                  <a:pt x="1897496" y="883152"/>
                </a:lnTo>
                <a:lnTo>
                  <a:pt x="1861430" y="907442"/>
                </a:lnTo>
                <a:lnTo>
                  <a:pt x="1860510" y="1252090"/>
                </a:lnTo>
                <a:lnTo>
                  <a:pt x="1825549" y="1272515"/>
                </a:lnTo>
                <a:lnTo>
                  <a:pt x="1823157" y="926948"/>
                </a:lnTo>
                <a:lnTo>
                  <a:pt x="1785434" y="944060"/>
                </a:lnTo>
                <a:lnTo>
                  <a:pt x="1785237" y="863146"/>
                </a:lnTo>
                <a:lnTo>
                  <a:pt x="1707926" y="907622"/>
                </a:lnTo>
                <a:lnTo>
                  <a:pt x="1707415" y="992823"/>
                </a:lnTo>
                <a:lnTo>
                  <a:pt x="1671533" y="1017111"/>
                </a:lnTo>
                <a:lnTo>
                  <a:pt x="1670429" y="1361944"/>
                </a:lnTo>
                <a:lnTo>
                  <a:pt x="1635467" y="1382368"/>
                </a:lnTo>
                <a:lnTo>
                  <a:pt x="1633076" y="1036801"/>
                </a:lnTo>
                <a:lnTo>
                  <a:pt x="1595354" y="1053729"/>
                </a:lnTo>
                <a:lnTo>
                  <a:pt x="1595205" y="972469"/>
                </a:lnTo>
                <a:lnTo>
                  <a:pt x="1517847" y="1016971"/>
                </a:lnTo>
                <a:lnTo>
                  <a:pt x="1517333" y="1102675"/>
                </a:lnTo>
                <a:lnTo>
                  <a:pt x="1481452" y="1126964"/>
                </a:lnTo>
                <a:lnTo>
                  <a:pt x="1480348" y="1471796"/>
                </a:lnTo>
                <a:lnTo>
                  <a:pt x="1445386" y="1492037"/>
                </a:lnTo>
                <a:lnTo>
                  <a:pt x="1443178" y="1146469"/>
                </a:lnTo>
                <a:lnTo>
                  <a:pt x="1405272" y="1163582"/>
                </a:lnTo>
                <a:lnTo>
                  <a:pt x="1405123" y="1081819"/>
                </a:lnTo>
                <a:lnTo>
                  <a:pt x="1327770" y="1126319"/>
                </a:lnTo>
                <a:lnTo>
                  <a:pt x="1327253" y="1212529"/>
                </a:lnTo>
                <a:lnTo>
                  <a:pt x="1291371" y="1236817"/>
                </a:lnTo>
                <a:lnTo>
                  <a:pt x="1290451" y="1581465"/>
                </a:lnTo>
                <a:lnTo>
                  <a:pt x="1255306" y="1601891"/>
                </a:lnTo>
                <a:lnTo>
                  <a:pt x="1253097" y="1256323"/>
                </a:lnTo>
                <a:lnTo>
                  <a:pt x="1215375" y="1273435"/>
                </a:lnTo>
                <a:lnTo>
                  <a:pt x="1215175" y="1191094"/>
                </a:lnTo>
                <a:lnTo>
                  <a:pt x="1137744" y="1235638"/>
                </a:lnTo>
                <a:lnTo>
                  <a:pt x="1137173" y="1322199"/>
                </a:lnTo>
                <a:lnTo>
                  <a:pt x="1101291" y="1346487"/>
                </a:lnTo>
                <a:lnTo>
                  <a:pt x="1100370" y="1691318"/>
                </a:lnTo>
                <a:lnTo>
                  <a:pt x="1065226" y="1711744"/>
                </a:lnTo>
                <a:lnTo>
                  <a:pt x="1063018" y="1366176"/>
                </a:lnTo>
                <a:lnTo>
                  <a:pt x="1025295" y="1383288"/>
                </a:lnTo>
                <a:lnTo>
                  <a:pt x="1025094" y="1300444"/>
                </a:lnTo>
                <a:lnTo>
                  <a:pt x="947798" y="1344910"/>
                </a:lnTo>
                <a:lnTo>
                  <a:pt x="947275" y="1432051"/>
                </a:lnTo>
                <a:lnTo>
                  <a:pt x="911394" y="1456340"/>
                </a:lnTo>
                <a:lnTo>
                  <a:pt x="910289" y="1801172"/>
                </a:lnTo>
                <a:lnTo>
                  <a:pt x="875328" y="1821413"/>
                </a:lnTo>
                <a:lnTo>
                  <a:pt x="872936" y="1475845"/>
                </a:lnTo>
                <a:lnTo>
                  <a:pt x="835213" y="1492958"/>
                </a:lnTo>
                <a:lnTo>
                  <a:pt x="835011" y="1409795"/>
                </a:lnTo>
                <a:lnTo>
                  <a:pt x="757721" y="1454260"/>
                </a:lnTo>
                <a:lnTo>
                  <a:pt x="757195" y="1541904"/>
                </a:lnTo>
                <a:lnTo>
                  <a:pt x="721314" y="1566193"/>
                </a:lnTo>
                <a:lnTo>
                  <a:pt x="720210" y="1911025"/>
                </a:lnTo>
                <a:lnTo>
                  <a:pt x="685249" y="1931266"/>
                </a:lnTo>
                <a:lnTo>
                  <a:pt x="682856" y="1585698"/>
                </a:lnTo>
                <a:lnTo>
                  <a:pt x="645134" y="1602811"/>
                </a:lnTo>
                <a:lnTo>
                  <a:pt x="644981" y="1519116"/>
                </a:lnTo>
                <a:lnTo>
                  <a:pt x="568586" y="1563066"/>
                </a:lnTo>
                <a:lnTo>
                  <a:pt x="568586" y="1563064"/>
                </a:lnTo>
                <a:lnTo>
                  <a:pt x="373214" y="1450773"/>
                </a:lnTo>
                <a:lnTo>
                  <a:pt x="373169" y="1467467"/>
                </a:lnTo>
                <a:lnTo>
                  <a:pt x="338023" y="1487893"/>
                </a:lnTo>
                <a:lnTo>
                  <a:pt x="337656" y="1430335"/>
                </a:lnTo>
                <a:lnTo>
                  <a:pt x="183717" y="1341859"/>
                </a:lnTo>
                <a:lnTo>
                  <a:pt x="183088" y="1577321"/>
                </a:lnTo>
                <a:lnTo>
                  <a:pt x="147944" y="1597746"/>
                </a:lnTo>
                <a:lnTo>
                  <a:pt x="146171" y="1320278"/>
                </a:lnTo>
                <a:lnTo>
                  <a:pt x="0" y="1236266"/>
                </a:lnTo>
                <a:lnTo>
                  <a:pt x="0" y="1030448"/>
                </a:lnTo>
                <a:lnTo>
                  <a:pt x="0" y="1017296"/>
                </a:lnTo>
                <a:lnTo>
                  <a:pt x="11370" y="1023890"/>
                </a:lnTo>
                <a:lnTo>
                  <a:pt x="107280" y="968577"/>
                </a:lnTo>
                <a:lnTo>
                  <a:pt x="107277" y="967332"/>
                </a:lnTo>
                <a:lnTo>
                  <a:pt x="221914" y="901273"/>
                </a:lnTo>
                <a:lnTo>
                  <a:pt x="221907" y="902469"/>
                </a:lnTo>
                <a:lnTo>
                  <a:pt x="297361" y="858953"/>
                </a:lnTo>
                <a:lnTo>
                  <a:pt x="297357" y="857479"/>
                </a:lnTo>
                <a:lnTo>
                  <a:pt x="411811" y="791420"/>
                </a:lnTo>
                <a:lnTo>
                  <a:pt x="411801" y="792952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8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8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7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7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7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7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7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7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7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6" grpId="0"/>
      <p:bldP spid="802" grpId="0" animBg="1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gf48b1ab4aa_0_84"/>
          <p:cNvSpPr/>
          <p:nvPr/>
        </p:nvSpPr>
        <p:spPr>
          <a:xfrm>
            <a:off x="7113130" y="4056211"/>
            <a:ext cx="1573500" cy="827700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rgbClr val="0061B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8" name="Google Shape;808;gf48b1ab4aa_0_84"/>
          <p:cNvSpPr/>
          <p:nvPr/>
        </p:nvSpPr>
        <p:spPr>
          <a:xfrm>
            <a:off x="3585974" y="4124084"/>
            <a:ext cx="1573500" cy="827700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rgbClr val="0061B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9" name="Google Shape;809;gf48b1ab4aa_0_84"/>
          <p:cNvSpPr txBox="1">
            <a:spLocks noGrp="1"/>
          </p:cNvSpPr>
          <p:nvPr>
            <p:ph type="body" idx="1"/>
          </p:nvPr>
        </p:nvSpPr>
        <p:spPr>
          <a:xfrm>
            <a:off x="323529" y="271413"/>
            <a:ext cx="11573100" cy="7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</a:pPr>
            <a:r>
              <a:rPr lang="en-US" sz="5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MAIN ECU</a:t>
            </a:r>
            <a:endParaRPr/>
          </a:p>
        </p:txBody>
      </p:sp>
      <p:sp>
        <p:nvSpPr>
          <p:cNvPr id="810" name="Google Shape;810;gf48b1ab4aa_0_84"/>
          <p:cNvSpPr txBox="1"/>
          <p:nvPr/>
        </p:nvSpPr>
        <p:spPr>
          <a:xfrm>
            <a:off x="744888" y="1467091"/>
            <a:ext cx="60537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Main Functions of Main ECU</a:t>
            </a:r>
            <a:endParaRPr/>
          </a:p>
        </p:txBody>
      </p:sp>
      <p:sp>
        <p:nvSpPr>
          <p:cNvPr id="811" name="Google Shape;811;gf48b1ab4aa_0_84"/>
          <p:cNvSpPr txBox="1"/>
          <p:nvPr/>
        </p:nvSpPr>
        <p:spPr>
          <a:xfrm>
            <a:off x="2529964" y="4419694"/>
            <a:ext cx="17085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2" name="Google Shape;812;gf48b1ab4aa_0_84"/>
          <p:cNvSpPr txBox="1"/>
          <p:nvPr/>
        </p:nvSpPr>
        <p:spPr>
          <a:xfrm>
            <a:off x="2529964" y="4882848"/>
            <a:ext cx="17085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3" name="Google Shape;813;gf48b1ab4aa_0_84"/>
          <p:cNvSpPr/>
          <p:nvPr/>
        </p:nvSpPr>
        <p:spPr>
          <a:xfrm>
            <a:off x="323529" y="1645999"/>
            <a:ext cx="312857" cy="316820"/>
          </a:xfrm>
          <a:custGeom>
            <a:avLst/>
            <a:gdLst/>
            <a:ahLst/>
            <a:cxnLst/>
            <a:rect l="l" t="t" r="r" b="b"/>
            <a:pathLst>
              <a:path w="2844151" h="2880180" extrusionOk="0">
                <a:moveTo>
                  <a:pt x="2390187" y="1502145"/>
                </a:moveTo>
                <a:lnTo>
                  <a:pt x="2844151" y="1530794"/>
                </a:lnTo>
                <a:cubicBezTo>
                  <a:pt x="2804784" y="2154619"/>
                  <a:pt x="2367464" y="2681809"/>
                  <a:pt x="1761650" y="2835749"/>
                </a:cubicBezTo>
                <a:cubicBezTo>
                  <a:pt x="1191486" y="2980631"/>
                  <a:pt x="594633" y="2763755"/>
                  <a:pt x="252983" y="2293680"/>
                </a:cubicBezTo>
                <a:lnTo>
                  <a:pt x="102982" y="2380283"/>
                </a:lnTo>
                <a:lnTo>
                  <a:pt x="104524" y="1603708"/>
                </a:lnTo>
                <a:lnTo>
                  <a:pt x="777828" y="1990661"/>
                </a:lnTo>
                <a:lnTo>
                  <a:pt x="648358" y="2065410"/>
                </a:lnTo>
                <a:cubicBezTo>
                  <a:pt x="886760" y="2358087"/>
                  <a:pt x="1276546" y="2489694"/>
                  <a:pt x="1649627" y="2394891"/>
                </a:cubicBezTo>
                <a:cubicBezTo>
                  <a:pt x="2064076" y="2289577"/>
                  <a:pt x="2363256" y="1928916"/>
                  <a:pt x="2390187" y="1502145"/>
                </a:cubicBezTo>
                <a:close/>
                <a:moveTo>
                  <a:pt x="1424249" y="58"/>
                </a:moveTo>
                <a:cubicBezTo>
                  <a:pt x="1880498" y="-4073"/>
                  <a:pt x="2318325" y="209551"/>
                  <a:pt x="2591169" y="586524"/>
                </a:cubicBezTo>
                <a:lnTo>
                  <a:pt x="2741170" y="499921"/>
                </a:lnTo>
                <a:lnTo>
                  <a:pt x="2739628" y="1276497"/>
                </a:lnTo>
                <a:lnTo>
                  <a:pt x="2066324" y="889544"/>
                </a:lnTo>
                <a:lnTo>
                  <a:pt x="2195793" y="814795"/>
                </a:lnTo>
                <a:cubicBezTo>
                  <a:pt x="1957391" y="522118"/>
                  <a:pt x="1567606" y="390511"/>
                  <a:pt x="1194524" y="485313"/>
                </a:cubicBezTo>
                <a:cubicBezTo>
                  <a:pt x="780075" y="590627"/>
                  <a:pt x="480895" y="951288"/>
                  <a:pt x="453964" y="1378059"/>
                </a:cubicBezTo>
                <a:lnTo>
                  <a:pt x="0" y="1349410"/>
                </a:lnTo>
                <a:cubicBezTo>
                  <a:pt x="39367" y="725585"/>
                  <a:pt x="476687" y="198395"/>
                  <a:pt x="1082501" y="44455"/>
                </a:cubicBezTo>
                <a:cubicBezTo>
                  <a:pt x="1196091" y="15591"/>
                  <a:pt x="1310740" y="1086"/>
                  <a:pt x="1424249" y="5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7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814" name="Google Shape;814;gf48b1ab4aa_0_84"/>
          <p:cNvGraphicFramePr/>
          <p:nvPr>
            <p:extLst>
              <p:ext uri="{D42A27DB-BD31-4B8C-83A1-F6EECF244321}">
                <p14:modId xmlns:p14="http://schemas.microsoft.com/office/powerpoint/2010/main" val="1323151057"/>
              </p:ext>
            </p:extLst>
          </p:nvPr>
        </p:nvGraphicFramePr>
        <p:xfrm>
          <a:off x="2957161" y="2618569"/>
          <a:ext cx="2594350" cy="2824900"/>
        </p:xfrm>
        <a:graphic>
          <a:graphicData uri="http://schemas.openxmlformats.org/drawingml/2006/table">
            <a:tbl>
              <a:tblPr firstRow="1" bandRow="1">
                <a:noFill/>
                <a:tableStyleId>{50FEE90D-66B3-4EC8-AC04-98851BE79470}</a:tableStyleId>
              </a:tblPr>
              <a:tblGrid>
                <a:gridCol w="315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3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46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2467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1" u="none" strike="noStrike" cap="none">
                          <a:solidFill>
                            <a:srgbClr val="3F3F3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Pending for User Acceptance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 dirty="0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45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u="none" strike="noStrike" cap="none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 dirty="0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45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 dirty="0">
                          <a:solidFill>
                            <a:srgbClr val="3F3F3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endParaRPr dirty="0"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 dirty="0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45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 dirty="0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45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 dirty="0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 dirty="0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815" name="Google Shape;815;gf48b1ab4aa_0_84"/>
          <p:cNvGraphicFramePr/>
          <p:nvPr>
            <p:extLst>
              <p:ext uri="{D42A27DB-BD31-4B8C-83A1-F6EECF244321}">
                <p14:modId xmlns:p14="http://schemas.microsoft.com/office/powerpoint/2010/main" val="541384027"/>
              </p:ext>
            </p:extLst>
          </p:nvPr>
        </p:nvGraphicFramePr>
        <p:xfrm>
          <a:off x="6643835" y="2614375"/>
          <a:ext cx="2512200" cy="2815425"/>
        </p:xfrm>
        <a:graphic>
          <a:graphicData uri="http://schemas.openxmlformats.org/drawingml/2006/table">
            <a:tbl>
              <a:tblPr firstRow="1" bandRow="1">
                <a:noFill/>
                <a:tableStyleId>{50FEE90D-66B3-4EC8-AC04-98851BE79470}</a:tableStyleId>
              </a:tblPr>
              <a:tblGrid>
                <a:gridCol w="305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11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4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22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3810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1" u="none" strike="noStrike" cap="none">
                          <a:solidFill>
                            <a:srgbClr val="3F3F3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Send File to Direct APP ECU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03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3810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825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3810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00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3810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00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3810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816" name="Google Shape;816;gf48b1ab4aa_0_8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37128" y="4144370"/>
            <a:ext cx="827567" cy="827567"/>
          </a:xfrm>
          <a:prstGeom prst="rect">
            <a:avLst/>
          </a:prstGeom>
          <a:noFill/>
          <a:ln>
            <a:noFill/>
          </a:ln>
        </p:spPr>
      </p:pic>
      <p:sp>
        <p:nvSpPr>
          <p:cNvPr id="817" name="Google Shape;817;gf48b1ab4aa_0_84"/>
          <p:cNvSpPr/>
          <p:nvPr/>
        </p:nvSpPr>
        <p:spPr>
          <a:xfrm>
            <a:off x="7635394" y="4205088"/>
            <a:ext cx="532186" cy="532911"/>
          </a:xfrm>
          <a:custGeom>
            <a:avLst/>
            <a:gdLst/>
            <a:ahLst/>
            <a:cxnLst/>
            <a:rect l="l" t="t" r="r" b="b"/>
            <a:pathLst>
              <a:path w="3225370" h="3229762" extrusionOk="0">
                <a:moveTo>
                  <a:pt x="1355872" y="0"/>
                </a:moveTo>
                <a:cubicBezTo>
                  <a:pt x="1564636" y="0"/>
                  <a:pt x="1733872" y="169236"/>
                  <a:pt x="1733872" y="378000"/>
                </a:cubicBezTo>
                <a:cubicBezTo>
                  <a:pt x="1733872" y="530834"/>
                  <a:pt x="1643169" y="662483"/>
                  <a:pt x="1512292" y="721255"/>
                </a:cubicBezTo>
                <a:lnTo>
                  <a:pt x="1607042" y="1169019"/>
                </a:lnTo>
                <a:cubicBezTo>
                  <a:pt x="1611319" y="1167786"/>
                  <a:pt x="1615651" y="1167712"/>
                  <a:pt x="1620000" y="1167712"/>
                </a:cubicBezTo>
                <a:cubicBezTo>
                  <a:pt x="1828764" y="1167712"/>
                  <a:pt x="1998000" y="1336948"/>
                  <a:pt x="1998000" y="1545712"/>
                </a:cubicBezTo>
                <a:lnTo>
                  <a:pt x="1996362" y="1567711"/>
                </a:lnTo>
                <a:lnTo>
                  <a:pt x="2525816" y="1711728"/>
                </a:lnTo>
                <a:cubicBezTo>
                  <a:pt x="2591164" y="1602543"/>
                  <a:pt x="2710810" y="1530128"/>
                  <a:pt x="2847370" y="1530128"/>
                </a:cubicBezTo>
                <a:cubicBezTo>
                  <a:pt x="3056134" y="1530128"/>
                  <a:pt x="3225370" y="1699364"/>
                  <a:pt x="3225370" y="1908128"/>
                </a:cubicBezTo>
                <a:cubicBezTo>
                  <a:pt x="3225370" y="2116892"/>
                  <a:pt x="3056134" y="2286128"/>
                  <a:pt x="2847370" y="2286128"/>
                </a:cubicBezTo>
                <a:cubicBezTo>
                  <a:pt x="2638606" y="2286128"/>
                  <a:pt x="2469370" y="2116892"/>
                  <a:pt x="2469370" y="1908128"/>
                </a:cubicBezTo>
                <a:lnTo>
                  <a:pt x="2475505" y="1847275"/>
                </a:lnTo>
                <a:lnTo>
                  <a:pt x="1957861" y="1706471"/>
                </a:lnTo>
                <a:cubicBezTo>
                  <a:pt x="1922674" y="1789256"/>
                  <a:pt x="1855841" y="1854310"/>
                  <a:pt x="1773397" y="1890608"/>
                </a:cubicBezTo>
                <a:lnTo>
                  <a:pt x="1908290" y="2478637"/>
                </a:lnTo>
                <a:cubicBezTo>
                  <a:pt x="2094333" y="2500701"/>
                  <a:pt x="2237929" y="2659462"/>
                  <a:pt x="2237929" y="2851762"/>
                </a:cubicBezTo>
                <a:cubicBezTo>
                  <a:pt x="2237929" y="3060526"/>
                  <a:pt x="2068693" y="3229762"/>
                  <a:pt x="1859929" y="3229762"/>
                </a:cubicBezTo>
                <a:cubicBezTo>
                  <a:pt x="1651165" y="3229762"/>
                  <a:pt x="1481929" y="3060526"/>
                  <a:pt x="1481929" y="2851762"/>
                </a:cubicBezTo>
                <a:cubicBezTo>
                  <a:pt x="1481929" y="2676759"/>
                  <a:pt x="1600854" y="2529533"/>
                  <a:pt x="1762693" y="2487978"/>
                </a:cubicBezTo>
                <a:lnTo>
                  <a:pt x="1632951" y="1922407"/>
                </a:lnTo>
                <a:cubicBezTo>
                  <a:pt x="1628677" y="1923639"/>
                  <a:pt x="1624347" y="1923712"/>
                  <a:pt x="1620000" y="1923712"/>
                </a:cubicBezTo>
                <a:cubicBezTo>
                  <a:pt x="1474614" y="1923712"/>
                  <a:pt x="1348399" y="1841634"/>
                  <a:pt x="1286703" y="1720478"/>
                </a:cubicBezTo>
                <a:lnTo>
                  <a:pt x="726463" y="1950491"/>
                </a:lnTo>
                <a:cubicBezTo>
                  <a:pt x="745503" y="1995553"/>
                  <a:pt x="756000" y="2045092"/>
                  <a:pt x="756000" y="2097083"/>
                </a:cubicBezTo>
                <a:cubicBezTo>
                  <a:pt x="756000" y="2305847"/>
                  <a:pt x="586764" y="2475083"/>
                  <a:pt x="378000" y="2475083"/>
                </a:cubicBezTo>
                <a:cubicBezTo>
                  <a:pt x="169236" y="2475083"/>
                  <a:pt x="0" y="2305847"/>
                  <a:pt x="0" y="2097083"/>
                </a:cubicBezTo>
                <a:cubicBezTo>
                  <a:pt x="0" y="1888319"/>
                  <a:pt x="169236" y="1719083"/>
                  <a:pt x="378000" y="1719083"/>
                </a:cubicBezTo>
                <a:cubicBezTo>
                  <a:pt x="481765" y="1719083"/>
                  <a:pt x="575764" y="1760894"/>
                  <a:pt x="643957" y="1828700"/>
                </a:cubicBezTo>
                <a:lnTo>
                  <a:pt x="1245626" y="1581679"/>
                </a:lnTo>
                <a:cubicBezTo>
                  <a:pt x="1242578" y="1569964"/>
                  <a:pt x="1242000" y="1557905"/>
                  <a:pt x="1242000" y="1545712"/>
                </a:cubicBezTo>
                <a:cubicBezTo>
                  <a:pt x="1242000" y="1391666"/>
                  <a:pt x="1334148" y="1259142"/>
                  <a:pt x="1466584" y="1200827"/>
                </a:cubicBezTo>
                <a:lnTo>
                  <a:pt x="1372109" y="754363"/>
                </a:lnTo>
                <a:cubicBezTo>
                  <a:pt x="1366762" y="755885"/>
                  <a:pt x="1361331" y="756000"/>
                  <a:pt x="1355872" y="756000"/>
                </a:cubicBezTo>
                <a:cubicBezTo>
                  <a:pt x="1147108" y="756000"/>
                  <a:pt x="977872" y="586764"/>
                  <a:pt x="977872" y="378000"/>
                </a:cubicBezTo>
                <a:cubicBezTo>
                  <a:pt x="977872" y="169236"/>
                  <a:pt x="1147108" y="0"/>
                  <a:pt x="1355872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7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8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8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8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8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8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8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8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8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8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7" grpId="0" animBg="1"/>
      <p:bldP spid="808" grpId="0" animBg="1"/>
      <p:bldP spid="810" grpId="0"/>
      <p:bldP spid="811" grpId="0"/>
      <p:bldP spid="812" grpId="0"/>
      <p:bldP spid="813" grpId="0" animBg="1"/>
      <p:bldP spid="817" grpId="0" animBg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79"/>
          <p:cNvSpPr txBox="1"/>
          <p:nvPr/>
        </p:nvSpPr>
        <p:spPr>
          <a:xfrm>
            <a:off x="-8792" y="5046923"/>
            <a:ext cx="12192000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US" sz="48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Hardware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wipe/>
  </p:transition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80"/>
          <p:cNvSpPr txBox="1">
            <a:spLocks noGrp="1"/>
          </p:cNvSpPr>
          <p:nvPr>
            <p:ph type="body" idx="1"/>
          </p:nvPr>
        </p:nvSpPr>
        <p:spPr>
          <a:xfrm>
            <a:off x="323529" y="271413"/>
            <a:ext cx="11573197" cy="724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</a:pPr>
            <a:r>
              <a:rPr lang="en-US" b="1" dirty="0"/>
              <a:t>Hardware</a:t>
            </a:r>
            <a:endParaRPr dirty="0"/>
          </a:p>
        </p:txBody>
      </p:sp>
      <p:pic>
        <p:nvPicPr>
          <p:cNvPr id="694" name="Google Shape;694;p8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3529" y="1941339"/>
            <a:ext cx="9223216" cy="432168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 descr="Altium Designer Reviews 2022: Details, Pricing, &amp; Features | G2">
            <a:extLst>
              <a:ext uri="{FF2B5EF4-FFF2-40B4-BE49-F238E27FC236}">
                <a16:creationId xmlns:a16="http://schemas.microsoft.com/office/drawing/2014/main" id="{B9631DD8-8099-ECE1-A94A-D90C06AA506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68" r="31666"/>
          <a:stretch/>
        </p:blipFill>
        <p:spPr bwMode="auto">
          <a:xfrm>
            <a:off x="9846676" y="2768683"/>
            <a:ext cx="2205355" cy="26670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6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a computer chip&#10;&#10;Description automatically generated with low confidence">
            <a:extLst>
              <a:ext uri="{FF2B5EF4-FFF2-40B4-BE49-F238E27FC236}">
                <a16:creationId xmlns:a16="http://schemas.microsoft.com/office/drawing/2014/main" id="{5CFC0218-0935-B0C6-04A4-D64437FA3A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3692288" y="-1023163"/>
            <a:ext cx="4754133" cy="10015197"/>
          </a:xfrm>
          <a:prstGeom prst="rect">
            <a:avLst/>
          </a:prstGeom>
        </p:spPr>
      </p:pic>
      <p:sp>
        <p:nvSpPr>
          <p:cNvPr id="699" name="Google Shape;699;p60"/>
          <p:cNvSpPr txBox="1">
            <a:spLocks noGrp="1"/>
          </p:cNvSpPr>
          <p:nvPr>
            <p:ph type="body" idx="1"/>
          </p:nvPr>
        </p:nvSpPr>
        <p:spPr>
          <a:xfrm>
            <a:off x="323529" y="271413"/>
            <a:ext cx="11573197" cy="724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</a:pPr>
            <a:r>
              <a:rPr lang="en-US" b="1" dirty="0"/>
              <a:t>Hardware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p27"/>
          <p:cNvSpPr txBox="1"/>
          <p:nvPr/>
        </p:nvSpPr>
        <p:spPr>
          <a:xfrm>
            <a:off x="-8792" y="5046923"/>
            <a:ext cx="12192000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US" sz="4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Future Work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wipe/>
  </p:transition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81"/>
          <p:cNvSpPr txBox="1">
            <a:spLocks noGrp="1"/>
          </p:cNvSpPr>
          <p:nvPr>
            <p:ph type="body" idx="1"/>
          </p:nvPr>
        </p:nvSpPr>
        <p:spPr>
          <a:xfrm>
            <a:off x="323529" y="271413"/>
            <a:ext cx="11573197" cy="724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</a:pPr>
            <a:r>
              <a:rPr lang="en-US" sz="5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Future Work</a:t>
            </a:r>
            <a:endParaRPr/>
          </a:p>
        </p:txBody>
      </p:sp>
      <p:sp>
        <p:nvSpPr>
          <p:cNvPr id="3" name="Google Shape;617;p78">
            <a:extLst>
              <a:ext uri="{FF2B5EF4-FFF2-40B4-BE49-F238E27FC236}">
                <a16:creationId xmlns:a16="http://schemas.microsoft.com/office/drawing/2014/main" id="{441DB0B6-BDFF-1959-0F86-C277703310C7}"/>
              </a:ext>
            </a:extLst>
          </p:cNvPr>
          <p:cNvSpPr/>
          <p:nvPr/>
        </p:nvSpPr>
        <p:spPr>
          <a:xfrm>
            <a:off x="801859" y="1509369"/>
            <a:ext cx="4234375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chemeClr val="accent5"/>
                </a:solidFill>
              </a:rPr>
              <a:t>AUTOSAR</a:t>
            </a:r>
            <a:endParaRPr sz="1050" dirty="0"/>
          </a:p>
        </p:txBody>
      </p:sp>
      <p:sp>
        <p:nvSpPr>
          <p:cNvPr id="4" name="Google Shape;617;p78">
            <a:extLst>
              <a:ext uri="{FF2B5EF4-FFF2-40B4-BE49-F238E27FC236}">
                <a16:creationId xmlns:a16="http://schemas.microsoft.com/office/drawing/2014/main" id="{66653A18-0B73-CB4B-0B9D-BC35A7AFAD43}"/>
              </a:ext>
            </a:extLst>
          </p:cNvPr>
          <p:cNvSpPr/>
          <p:nvPr/>
        </p:nvSpPr>
        <p:spPr>
          <a:xfrm>
            <a:off x="6025661" y="1473190"/>
            <a:ext cx="6016282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chemeClr val="accent5"/>
                </a:solidFill>
              </a:rPr>
              <a:t>Delta File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3EA40F1-C483-D395-626D-7AA5D2C99A8A}"/>
              </a:ext>
            </a:extLst>
          </p:cNvPr>
          <p:cNvCxnSpPr>
            <a:cxnSpLocks/>
          </p:cNvCxnSpPr>
          <p:nvPr/>
        </p:nvCxnSpPr>
        <p:spPr>
          <a:xfrm flipV="1">
            <a:off x="5913120" y="1206500"/>
            <a:ext cx="0" cy="5626100"/>
          </a:xfrm>
          <a:prstGeom prst="line">
            <a:avLst/>
          </a:prstGeom>
          <a:ln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6146" name="Picture 2">
            <a:extLst>
              <a:ext uri="{FF2B5EF4-FFF2-40B4-BE49-F238E27FC236}">
                <a16:creationId xmlns:a16="http://schemas.microsoft.com/office/drawing/2014/main" id="{3838B069-BF2C-F5ED-DEEC-0A4D76B20C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1" y="3583744"/>
            <a:ext cx="5261316" cy="538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C3528552-25E2-45AC-8463-5252AF81AF41}"/>
              </a:ext>
            </a:extLst>
          </p:cNvPr>
          <p:cNvSpPr/>
          <p:nvPr/>
        </p:nvSpPr>
        <p:spPr>
          <a:xfrm>
            <a:off x="8590678" y="2808025"/>
            <a:ext cx="2114835" cy="3154654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Flash</a:t>
            </a:r>
            <a:endParaRPr lang="en-US" sz="3200" b="1" dirty="0"/>
          </a:p>
          <a:p>
            <a:pPr algn="ctr"/>
            <a:endParaRPr lang="en-US" sz="3200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9E0F69A-36C2-4B1F-844E-22020BF0938B}"/>
              </a:ext>
            </a:extLst>
          </p:cNvPr>
          <p:cNvSpPr/>
          <p:nvPr/>
        </p:nvSpPr>
        <p:spPr>
          <a:xfrm>
            <a:off x="8853274" y="4019550"/>
            <a:ext cx="1589641" cy="1002616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Corrupted </a:t>
            </a:r>
          </a:p>
          <a:p>
            <a:pPr algn="ctr"/>
            <a:r>
              <a:rPr lang="en-US" sz="2000" dirty="0"/>
              <a:t>Section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5A49C91-D0E0-4F83-A4D4-3F1ED8873F5B}"/>
              </a:ext>
            </a:extLst>
          </p:cNvPr>
          <p:cNvSpPr/>
          <p:nvPr/>
        </p:nvSpPr>
        <p:spPr>
          <a:xfrm>
            <a:off x="6433626" y="2927692"/>
            <a:ext cx="1589641" cy="1002616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Update</a:t>
            </a:r>
          </a:p>
        </p:txBody>
      </p: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B01F77D0-FB0B-4D2C-A606-811139BE54DB}"/>
              </a:ext>
            </a:extLst>
          </p:cNvPr>
          <p:cNvCxnSpPr>
            <a:stCxn id="9" idx="2"/>
            <a:endCxn id="6" idx="1"/>
          </p:cNvCxnSpPr>
          <p:nvPr/>
        </p:nvCxnSpPr>
        <p:spPr>
          <a:xfrm rot="16200000" flipH="1">
            <a:off x="7745585" y="3413169"/>
            <a:ext cx="590550" cy="1624827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2" grpId="0" animBg="1"/>
      <p:bldP spid="6" grpId="0" animBg="1"/>
      <p:bldP spid="9" grpId="0" animBg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05343CF-956F-41DE-8405-4AB5FECE4C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Video</a:t>
            </a:r>
          </a:p>
        </p:txBody>
      </p:sp>
      <p:pic>
        <p:nvPicPr>
          <p:cNvPr id="3" name="WhatsApp Video 2022-07-21 at 11.49.58 AM">
            <a:hlinkClick r:id="" action="ppaction://media"/>
            <a:extLst>
              <a:ext uri="{FF2B5EF4-FFF2-40B4-BE49-F238E27FC236}">
                <a16:creationId xmlns:a16="http://schemas.microsoft.com/office/drawing/2014/main" id="{7EC5C525-2EB0-4D24-9D44-A2090E61873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127" y="995660"/>
            <a:ext cx="12192000" cy="566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1126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863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ontents Slide Master">
  <a:themeElements>
    <a:clrScheme name="ALLPPT - COLOR 00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1FFBFD"/>
      </a:accent1>
      <a:accent2>
        <a:srgbClr val="0AA6ED"/>
      </a:accent2>
      <a:accent3>
        <a:srgbClr val="0085F2"/>
      </a:accent3>
      <a:accent4>
        <a:srgbClr val="125AC4"/>
      </a:accent4>
      <a:accent5>
        <a:srgbClr val="00307E"/>
      </a:accent5>
      <a:accent6>
        <a:srgbClr val="00001F"/>
      </a:accent6>
      <a:hlink>
        <a:srgbClr val="FFFFFF"/>
      </a:hlink>
      <a:folHlink>
        <a:srgbClr val="26262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tents Slide Master">
  <a:themeElements>
    <a:clrScheme name="ALLPPT - COLOR 00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1FFBFD"/>
      </a:accent1>
      <a:accent2>
        <a:srgbClr val="0AA6ED"/>
      </a:accent2>
      <a:accent3>
        <a:srgbClr val="0085F2"/>
      </a:accent3>
      <a:accent4>
        <a:srgbClr val="125AC4"/>
      </a:accent4>
      <a:accent5>
        <a:srgbClr val="00307E"/>
      </a:accent5>
      <a:accent6>
        <a:srgbClr val="00001F"/>
      </a:accent6>
      <a:hlink>
        <a:srgbClr val="FFFFFF"/>
      </a:hlink>
      <a:folHlink>
        <a:srgbClr val="26262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1087</TotalTime>
  <Words>1561</Words>
  <Application>Microsoft Office PowerPoint</Application>
  <PresentationFormat>Widescreen</PresentationFormat>
  <Paragraphs>457</Paragraphs>
  <Slides>100</Slides>
  <Notes>81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100</vt:i4>
      </vt:variant>
    </vt:vector>
  </HeadingPairs>
  <TitlesOfParts>
    <vt:vector size="107" baseType="lpstr">
      <vt:lpstr>Adobe Gothic Std B</vt:lpstr>
      <vt:lpstr>Times New Roman</vt:lpstr>
      <vt:lpstr>Baumans</vt:lpstr>
      <vt:lpstr>Arial</vt:lpstr>
      <vt:lpstr>Wingdings</vt:lpstr>
      <vt:lpstr>Contents Slide Master</vt:lpstr>
      <vt:lpstr>Contents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mohamed mahmoud</dc:creator>
  <cp:lastModifiedBy>Yehia Ehab</cp:lastModifiedBy>
  <cp:revision>55</cp:revision>
  <dcterms:created xsi:type="dcterms:W3CDTF">2022-07-12T18:19:16Z</dcterms:created>
  <dcterms:modified xsi:type="dcterms:W3CDTF">2022-07-21T11:23:01Z</dcterms:modified>
</cp:coreProperties>
</file>